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68" r:id="rId6"/>
    <p:sldId id="270" r:id="rId7"/>
    <p:sldId id="271" r:id="rId8"/>
    <p:sldId id="260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F3B8C0-FC23-4B7E-B4E9-E2B39538F942}" v="12" dt="2024-04-24T03:16:27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Pierson" userId="5f1e1a63896ac130" providerId="LiveId" clId="{67F3B8C0-FC23-4B7E-B4E9-E2B39538F942}"/>
    <pc:docChg chg="undo custSel modSld">
      <pc:chgData name="Andrew Pierson" userId="5f1e1a63896ac130" providerId="LiveId" clId="{67F3B8C0-FC23-4B7E-B4E9-E2B39538F942}" dt="2024-07-22T03:05:51.942" v="458" actId="20577"/>
      <pc:docMkLst>
        <pc:docMk/>
      </pc:docMkLst>
      <pc:sldChg chg="addSp delSp modSp mod">
        <pc:chgData name="Andrew Pierson" userId="5f1e1a63896ac130" providerId="LiveId" clId="{67F3B8C0-FC23-4B7E-B4E9-E2B39538F942}" dt="2024-07-22T03:03:16.912" v="366" actId="20577"/>
        <pc:sldMkLst>
          <pc:docMk/>
          <pc:sldMk cId="1486243364" sldId="257"/>
        </pc:sldMkLst>
        <pc:spChg chg="mod">
          <ac:chgData name="Andrew Pierson" userId="5f1e1a63896ac130" providerId="LiveId" clId="{67F3B8C0-FC23-4B7E-B4E9-E2B39538F942}" dt="2024-07-22T03:03:16.912" v="366" actId="20577"/>
          <ac:spMkLst>
            <pc:docMk/>
            <pc:sldMk cId="1486243364" sldId="257"/>
            <ac:spMk id="2" creationId="{B953C2CF-1C2F-2B17-DBB9-BDB8B191C76E}"/>
          </ac:spMkLst>
        </pc:spChg>
        <pc:picChg chg="add mod modCrop">
          <ac:chgData name="Andrew Pierson" userId="5f1e1a63896ac130" providerId="LiveId" clId="{67F3B8C0-FC23-4B7E-B4E9-E2B39538F942}" dt="2024-04-24T03:16:30.276" v="353" actId="1076"/>
          <ac:picMkLst>
            <pc:docMk/>
            <pc:sldMk cId="1486243364" sldId="257"/>
            <ac:picMk id="3" creationId="{461710B5-4BC7-5009-9C3A-F39A01DE3E6C}"/>
          </ac:picMkLst>
        </pc:picChg>
        <pc:picChg chg="mod">
          <ac:chgData name="Andrew Pierson" userId="5f1e1a63896ac130" providerId="LiveId" clId="{67F3B8C0-FC23-4B7E-B4E9-E2B39538F942}" dt="2024-04-24T03:16:27.746" v="352" actId="1076"/>
          <ac:picMkLst>
            <pc:docMk/>
            <pc:sldMk cId="1486243364" sldId="257"/>
            <ac:picMk id="7" creationId="{EEC7B086-8B1D-CD19-4747-2E19C5CE40FE}"/>
          </ac:picMkLst>
        </pc:picChg>
        <pc:picChg chg="mod">
          <ac:chgData name="Andrew Pierson" userId="5f1e1a63896ac130" providerId="LiveId" clId="{67F3B8C0-FC23-4B7E-B4E9-E2B39538F942}" dt="2024-04-24T03:16:27.746" v="352" actId="1076"/>
          <ac:picMkLst>
            <pc:docMk/>
            <pc:sldMk cId="1486243364" sldId="257"/>
            <ac:picMk id="8" creationId="{4EB96A3D-51E3-3CB8-A7A0-09253B0B2ECB}"/>
          </ac:picMkLst>
        </pc:picChg>
        <pc:picChg chg="mod">
          <ac:chgData name="Andrew Pierson" userId="5f1e1a63896ac130" providerId="LiveId" clId="{67F3B8C0-FC23-4B7E-B4E9-E2B39538F942}" dt="2024-04-24T03:16:27.746" v="352" actId="1076"/>
          <ac:picMkLst>
            <pc:docMk/>
            <pc:sldMk cId="1486243364" sldId="257"/>
            <ac:picMk id="9" creationId="{1DFC2332-C1A8-33F1-2EF9-773E671A3FCF}"/>
          </ac:picMkLst>
        </pc:picChg>
        <pc:cxnChg chg="mod">
          <ac:chgData name="Andrew Pierson" userId="5f1e1a63896ac130" providerId="LiveId" clId="{67F3B8C0-FC23-4B7E-B4E9-E2B39538F942}" dt="2024-04-24T03:16:27.746" v="352" actId="1076"/>
          <ac:cxnSpMkLst>
            <pc:docMk/>
            <pc:sldMk cId="1486243364" sldId="257"/>
            <ac:cxnSpMk id="10" creationId="{70D94E79-822B-1684-6DC2-FC767178BCA4}"/>
          </ac:cxnSpMkLst>
        </pc:cxnChg>
        <pc:cxnChg chg="add del">
          <ac:chgData name="Andrew Pierson" userId="5f1e1a63896ac130" providerId="LiveId" clId="{67F3B8C0-FC23-4B7E-B4E9-E2B39538F942}" dt="2024-04-24T03:16:19.108" v="350" actId="11529"/>
          <ac:cxnSpMkLst>
            <pc:docMk/>
            <pc:sldMk cId="1486243364" sldId="257"/>
            <ac:cxnSpMk id="11" creationId="{15BE39E9-3527-FEB0-D3C9-596A222328DD}"/>
          </ac:cxnSpMkLst>
        </pc:cxnChg>
        <pc:cxnChg chg="mod">
          <ac:chgData name="Andrew Pierson" userId="5f1e1a63896ac130" providerId="LiveId" clId="{67F3B8C0-FC23-4B7E-B4E9-E2B39538F942}" dt="2024-04-24T03:16:27.746" v="352" actId="1076"/>
          <ac:cxnSpMkLst>
            <pc:docMk/>
            <pc:sldMk cId="1486243364" sldId="257"/>
            <ac:cxnSpMk id="12" creationId="{165C6D86-7F26-207D-BE8E-352B305F9579}"/>
          </ac:cxnSpMkLst>
        </pc:cxnChg>
      </pc:sldChg>
      <pc:sldChg chg="modSp mod">
        <pc:chgData name="Andrew Pierson" userId="5f1e1a63896ac130" providerId="LiveId" clId="{67F3B8C0-FC23-4B7E-B4E9-E2B39538F942}" dt="2024-04-24T02:55:13.035" v="307" actId="1076"/>
        <pc:sldMkLst>
          <pc:docMk/>
          <pc:sldMk cId="3146237768" sldId="260"/>
        </pc:sldMkLst>
        <pc:spChg chg="mod">
          <ac:chgData name="Andrew Pierson" userId="5f1e1a63896ac130" providerId="LiveId" clId="{67F3B8C0-FC23-4B7E-B4E9-E2B39538F942}" dt="2024-04-24T02:55:13.035" v="307" actId="1076"/>
          <ac:spMkLst>
            <pc:docMk/>
            <pc:sldMk cId="3146237768" sldId="260"/>
            <ac:spMk id="4" creationId="{5F57B680-373A-30BB-4EF5-7455F22F5481}"/>
          </ac:spMkLst>
        </pc:spChg>
      </pc:sldChg>
      <pc:sldChg chg="modSp mod">
        <pc:chgData name="Andrew Pierson" userId="5f1e1a63896ac130" providerId="LiveId" clId="{67F3B8C0-FC23-4B7E-B4E9-E2B39538F942}" dt="2024-04-24T02:55:24.812" v="314" actId="20577"/>
        <pc:sldMkLst>
          <pc:docMk/>
          <pc:sldMk cId="3665231273" sldId="267"/>
        </pc:sldMkLst>
        <pc:spChg chg="mod">
          <ac:chgData name="Andrew Pierson" userId="5f1e1a63896ac130" providerId="LiveId" clId="{67F3B8C0-FC23-4B7E-B4E9-E2B39538F942}" dt="2024-04-24T02:55:24.812" v="314" actId="20577"/>
          <ac:spMkLst>
            <pc:docMk/>
            <pc:sldMk cId="3665231273" sldId="267"/>
            <ac:spMk id="2" creationId="{D0650CDF-4507-D205-45B5-67C1E022EA7B}"/>
          </ac:spMkLst>
        </pc:spChg>
      </pc:sldChg>
      <pc:sldChg chg="modSp mod">
        <pc:chgData name="Andrew Pierson" userId="5f1e1a63896ac130" providerId="LiveId" clId="{67F3B8C0-FC23-4B7E-B4E9-E2B39538F942}" dt="2024-07-22T03:03:43.615" v="367" actId="14100"/>
        <pc:sldMkLst>
          <pc:docMk/>
          <pc:sldMk cId="2349879489" sldId="268"/>
        </pc:sldMkLst>
        <pc:picChg chg="mod">
          <ac:chgData name="Andrew Pierson" userId="5f1e1a63896ac130" providerId="LiveId" clId="{67F3B8C0-FC23-4B7E-B4E9-E2B39538F942}" dt="2024-07-22T03:03:43.615" v="367" actId="14100"/>
          <ac:picMkLst>
            <pc:docMk/>
            <pc:sldMk cId="2349879489" sldId="268"/>
            <ac:picMk id="6" creationId="{B2140945-8F5D-EC20-F1ED-88B4DFC6A70C}"/>
          </ac:picMkLst>
        </pc:picChg>
      </pc:sldChg>
      <pc:sldChg chg="modSp mod">
        <pc:chgData name="Andrew Pierson" userId="5f1e1a63896ac130" providerId="LiveId" clId="{67F3B8C0-FC23-4B7E-B4E9-E2B39538F942}" dt="2024-07-22T03:04:37.216" v="385" actId="20577"/>
        <pc:sldMkLst>
          <pc:docMk/>
          <pc:sldMk cId="634342775" sldId="270"/>
        </pc:sldMkLst>
        <pc:spChg chg="mod">
          <ac:chgData name="Andrew Pierson" userId="5f1e1a63896ac130" providerId="LiveId" clId="{67F3B8C0-FC23-4B7E-B4E9-E2B39538F942}" dt="2024-07-22T03:04:37.216" v="385" actId="20577"/>
          <ac:spMkLst>
            <pc:docMk/>
            <pc:sldMk cId="634342775" sldId="270"/>
            <ac:spMk id="2" creationId="{C6FE32E2-10BB-C15A-03F7-25D5646CA1B9}"/>
          </ac:spMkLst>
        </pc:spChg>
        <pc:spChg chg="mod">
          <ac:chgData name="Andrew Pierson" userId="5f1e1a63896ac130" providerId="LiveId" clId="{67F3B8C0-FC23-4B7E-B4E9-E2B39538F942}" dt="2024-04-24T02:54:02.011" v="256" actId="20577"/>
          <ac:spMkLst>
            <pc:docMk/>
            <pc:sldMk cId="634342775" sldId="270"/>
            <ac:spMk id="3" creationId="{16C69838-7452-0540-B893-F1771A04968B}"/>
          </ac:spMkLst>
        </pc:spChg>
      </pc:sldChg>
      <pc:sldChg chg="addSp delSp modSp mod">
        <pc:chgData name="Andrew Pierson" userId="5f1e1a63896ac130" providerId="LiveId" clId="{67F3B8C0-FC23-4B7E-B4E9-E2B39538F942}" dt="2024-07-22T03:05:51.942" v="458" actId="20577"/>
        <pc:sldMkLst>
          <pc:docMk/>
          <pc:sldMk cId="880082762" sldId="271"/>
        </pc:sldMkLst>
        <pc:spChg chg="mod">
          <ac:chgData name="Andrew Pierson" userId="5f1e1a63896ac130" providerId="LiveId" clId="{67F3B8C0-FC23-4B7E-B4E9-E2B39538F942}" dt="2024-07-22T03:05:51.942" v="458" actId="20577"/>
          <ac:spMkLst>
            <pc:docMk/>
            <pc:sldMk cId="880082762" sldId="271"/>
            <ac:spMk id="2" creationId="{C6FE32E2-10BB-C15A-03F7-25D5646CA1B9}"/>
          </ac:spMkLst>
        </pc:spChg>
        <pc:spChg chg="del">
          <ac:chgData name="Andrew Pierson" userId="5f1e1a63896ac130" providerId="LiveId" clId="{67F3B8C0-FC23-4B7E-B4E9-E2B39538F942}" dt="2024-04-24T02:43:25.351" v="15" actId="478"/>
          <ac:spMkLst>
            <pc:docMk/>
            <pc:sldMk cId="880082762" sldId="271"/>
            <ac:spMk id="5" creationId="{A5521AC5-E289-F952-08A3-BCCC90DD3BDD}"/>
          </ac:spMkLst>
        </pc:spChg>
        <pc:spChg chg="mod">
          <ac:chgData name="Andrew Pierson" userId="5f1e1a63896ac130" providerId="LiveId" clId="{67F3B8C0-FC23-4B7E-B4E9-E2B39538F942}" dt="2024-07-22T03:05:43.351" v="453" actId="313"/>
          <ac:spMkLst>
            <pc:docMk/>
            <pc:sldMk cId="880082762" sldId="271"/>
            <ac:spMk id="6" creationId="{B2DA95F8-96F1-7883-6198-9E333F2B737D}"/>
          </ac:spMkLst>
        </pc:spChg>
        <pc:picChg chg="mod">
          <ac:chgData name="Andrew Pierson" userId="5f1e1a63896ac130" providerId="LiveId" clId="{67F3B8C0-FC23-4B7E-B4E9-E2B39538F942}" dt="2024-04-24T03:14:49.900" v="320" actId="14100"/>
          <ac:picMkLst>
            <pc:docMk/>
            <pc:sldMk cId="880082762" sldId="271"/>
            <ac:picMk id="4" creationId="{45DA6AF0-0F49-1A65-43BB-E85AB60A14F2}"/>
          </ac:picMkLst>
        </pc:picChg>
        <pc:picChg chg="add del mod">
          <ac:chgData name="Andrew Pierson" userId="5f1e1a63896ac130" providerId="LiveId" clId="{67F3B8C0-FC23-4B7E-B4E9-E2B39538F942}" dt="2024-04-24T02:44:31.303" v="25" actId="478"/>
          <ac:picMkLst>
            <pc:docMk/>
            <pc:sldMk cId="880082762" sldId="271"/>
            <ac:picMk id="7" creationId="{88D72DD2-12E9-1210-F1B5-8301F11A0073}"/>
          </ac:picMkLst>
        </pc:picChg>
        <pc:picChg chg="add mod">
          <ac:chgData name="Andrew Pierson" userId="5f1e1a63896ac130" providerId="LiveId" clId="{67F3B8C0-FC23-4B7E-B4E9-E2B39538F942}" dt="2024-04-24T03:15:05.523" v="324" actId="14100"/>
          <ac:picMkLst>
            <pc:docMk/>
            <pc:sldMk cId="880082762" sldId="271"/>
            <ac:picMk id="1026" creationId="{A9CD87E3-51FC-A928-3A17-333EE9B51056}"/>
          </ac:picMkLst>
        </pc:picChg>
      </pc:sldChg>
    </pc:docChg>
  </pc:docChgLst>
  <pc:docChgLst>
    <pc:chgData name="Andrew Pierson" userId="5f1e1a63896ac130" providerId="LiveId" clId="{F18C10E1-0C45-45DE-BF61-E223644A918F}"/>
    <pc:docChg chg="undo custSel modSld">
      <pc:chgData name="Andrew Pierson" userId="5f1e1a63896ac130" providerId="LiveId" clId="{F18C10E1-0C45-45DE-BF61-E223644A918F}" dt="2024-02-28T00:08:32.471" v="722" actId="6549"/>
      <pc:docMkLst>
        <pc:docMk/>
      </pc:docMkLst>
      <pc:sldChg chg="addSp modSp mod">
        <pc:chgData name="Andrew Pierson" userId="5f1e1a63896ac130" providerId="LiveId" clId="{F18C10E1-0C45-45DE-BF61-E223644A918F}" dt="2024-02-27T23:03:50.377" v="56" actId="14100"/>
        <pc:sldMkLst>
          <pc:docMk/>
          <pc:sldMk cId="3359658946" sldId="256"/>
        </pc:sldMkLst>
        <pc:spChg chg="mod">
          <ac:chgData name="Andrew Pierson" userId="5f1e1a63896ac130" providerId="LiveId" clId="{F18C10E1-0C45-45DE-BF61-E223644A918F}" dt="2024-02-27T23:03:28.641" v="20" actId="20577"/>
          <ac:spMkLst>
            <pc:docMk/>
            <pc:sldMk cId="3359658946" sldId="256"/>
            <ac:spMk id="2" creationId="{FFA62D48-477F-C9C3-8FFB-3AA0C59A541D}"/>
          </ac:spMkLst>
        </pc:spChg>
        <pc:spChg chg="mod">
          <ac:chgData name="Andrew Pierson" userId="5f1e1a63896ac130" providerId="LiveId" clId="{F18C10E1-0C45-45DE-BF61-E223644A918F}" dt="2024-02-27T23:03:50.377" v="56" actId="14100"/>
          <ac:spMkLst>
            <pc:docMk/>
            <pc:sldMk cId="3359658946" sldId="256"/>
            <ac:spMk id="3" creationId="{F388CEEA-AC01-90B8-CC0E-F21FC283D8F1}"/>
          </ac:spMkLst>
        </pc:spChg>
        <pc:picChg chg="add mod">
          <ac:chgData name="Andrew Pierson" userId="5f1e1a63896ac130" providerId="LiveId" clId="{F18C10E1-0C45-45DE-BF61-E223644A918F}" dt="2024-02-27T23:03:24.189" v="13" actId="1076"/>
          <ac:picMkLst>
            <pc:docMk/>
            <pc:sldMk cId="3359658946" sldId="256"/>
            <ac:picMk id="1026" creationId="{72777340-63C4-2034-1B4A-72FD693F9DA1}"/>
          </ac:picMkLst>
        </pc:picChg>
      </pc:sldChg>
      <pc:sldChg chg="addSp modSp mod">
        <pc:chgData name="Andrew Pierson" userId="5f1e1a63896ac130" providerId="LiveId" clId="{F18C10E1-0C45-45DE-BF61-E223644A918F}" dt="2024-02-27T23:33:28.221" v="667" actId="20577"/>
        <pc:sldMkLst>
          <pc:docMk/>
          <pc:sldMk cId="1486243364" sldId="257"/>
        </pc:sldMkLst>
        <pc:spChg chg="mod">
          <ac:chgData name="Andrew Pierson" userId="5f1e1a63896ac130" providerId="LiveId" clId="{F18C10E1-0C45-45DE-BF61-E223644A918F}" dt="2024-02-27T23:08:03.074" v="99" actId="20577"/>
          <ac:spMkLst>
            <pc:docMk/>
            <pc:sldMk cId="1486243364" sldId="257"/>
            <ac:spMk id="2" creationId="{B953C2CF-1C2F-2B17-DBB9-BDB8B191C76E}"/>
          </ac:spMkLst>
        </pc:spChg>
        <pc:spChg chg="add mod">
          <ac:chgData name="Andrew Pierson" userId="5f1e1a63896ac130" providerId="LiveId" clId="{F18C10E1-0C45-45DE-BF61-E223644A918F}" dt="2024-02-27T23:33:28.221" v="667" actId="20577"/>
          <ac:spMkLst>
            <pc:docMk/>
            <pc:sldMk cId="1486243364" sldId="257"/>
            <ac:spMk id="3" creationId="{929B5C68-1489-00B3-375A-648036D73BE8}"/>
          </ac:spMkLst>
        </pc:spChg>
        <pc:spChg chg="add mod">
          <ac:chgData name="Andrew Pierson" userId="5f1e1a63896ac130" providerId="LiveId" clId="{F18C10E1-0C45-45DE-BF61-E223644A918F}" dt="2024-02-27T23:33:03.828" v="639" actId="20577"/>
          <ac:spMkLst>
            <pc:docMk/>
            <pc:sldMk cId="1486243364" sldId="257"/>
            <ac:spMk id="6" creationId="{146F2A38-1A96-01E9-AD53-D79FCE95A5FA}"/>
          </ac:spMkLst>
        </pc:spChg>
        <pc:picChg chg="mod">
          <ac:chgData name="Andrew Pierson" userId="5f1e1a63896ac130" providerId="LiveId" clId="{F18C10E1-0C45-45DE-BF61-E223644A918F}" dt="2024-02-27T22:59:41.859" v="7" actId="1076"/>
          <ac:picMkLst>
            <pc:docMk/>
            <pc:sldMk cId="1486243364" sldId="257"/>
            <ac:picMk id="4" creationId="{B2D63DD2-D4CC-7291-4827-4757046D3E77}"/>
          </ac:picMkLst>
        </pc:picChg>
        <pc:picChg chg="mod">
          <ac:chgData name="Andrew Pierson" userId="5f1e1a63896ac130" providerId="LiveId" clId="{F18C10E1-0C45-45DE-BF61-E223644A918F}" dt="2024-02-27T22:59:46.759" v="9" actId="14100"/>
          <ac:picMkLst>
            <pc:docMk/>
            <pc:sldMk cId="1486243364" sldId="257"/>
            <ac:picMk id="5" creationId="{60123AC1-48CC-1ACF-7BD7-04FC1B5DDEFB}"/>
          </ac:picMkLst>
        </pc:picChg>
        <pc:picChg chg="add">
          <ac:chgData name="Andrew Pierson" userId="5f1e1a63896ac130" providerId="LiveId" clId="{F18C10E1-0C45-45DE-BF61-E223644A918F}" dt="2024-02-27T23:04:42.017" v="69"/>
          <ac:picMkLst>
            <pc:docMk/>
            <pc:sldMk cId="1486243364" sldId="257"/>
            <ac:picMk id="2050" creationId="{170FC214-801E-6D2D-0D99-CAA1F1E73E81}"/>
          </ac:picMkLst>
        </pc:picChg>
      </pc:sldChg>
      <pc:sldChg chg="addSp delSp modSp mod">
        <pc:chgData name="Andrew Pierson" userId="5f1e1a63896ac130" providerId="LiveId" clId="{F18C10E1-0C45-45DE-BF61-E223644A918F}" dt="2024-02-28T00:08:32.471" v="722" actId="6549"/>
        <pc:sldMkLst>
          <pc:docMk/>
          <pc:sldMk cId="2670762107" sldId="258"/>
        </pc:sldMkLst>
        <pc:spChg chg="mod">
          <ac:chgData name="Andrew Pierson" userId="5f1e1a63896ac130" providerId="LiveId" clId="{F18C10E1-0C45-45DE-BF61-E223644A918F}" dt="2024-02-27T23:13:49.510" v="331" actId="20577"/>
          <ac:spMkLst>
            <pc:docMk/>
            <pc:sldMk cId="2670762107" sldId="258"/>
            <ac:spMk id="2" creationId="{C6FE32E2-10BB-C15A-03F7-25D5646CA1B9}"/>
          </ac:spMkLst>
        </pc:spChg>
        <pc:spChg chg="mod">
          <ac:chgData name="Andrew Pierson" userId="5f1e1a63896ac130" providerId="LiveId" clId="{F18C10E1-0C45-45DE-BF61-E223644A918F}" dt="2024-02-28T00:08:32.471" v="722" actId="6549"/>
          <ac:spMkLst>
            <pc:docMk/>
            <pc:sldMk cId="2670762107" sldId="258"/>
            <ac:spMk id="3" creationId="{CEA12733-D6C8-B8CF-9174-DD53B898CC8B}"/>
          </ac:spMkLst>
        </pc:spChg>
        <pc:spChg chg="add del mod">
          <ac:chgData name="Andrew Pierson" userId="5f1e1a63896ac130" providerId="LiveId" clId="{F18C10E1-0C45-45DE-BF61-E223644A918F}" dt="2024-02-27T23:07:34.607" v="89" actId="478"/>
          <ac:spMkLst>
            <pc:docMk/>
            <pc:sldMk cId="2670762107" sldId="258"/>
            <ac:spMk id="4" creationId="{10D96DCF-828E-228C-F40F-297259CE4C9B}"/>
          </ac:spMkLst>
        </pc:spChg>
        <pc:spChg chg="add mod">
          <ac:chgData name="Andrew Pierson" userId="5f1e1a63896ac130" providerId="LiveId" clId="{F18C10E1-0C45-45DE-BF61-E223644A918F}" dt="2024-02-27T23:11:25.824" v="185" actId="1076"/>
          <ac:spMkLst>
            <pc:docMk/>
            <pc:sldMk cId="2670762107" sldId="258"/>
            <ac:spMk id="5" creationId="{709F273D-90BB-C14D-66BE-559F7BC52F4C}"/>
          </ac:spMkLst>
        </pc:spChg>
        <pc:spChg chg="add mod">
          <ac:chgData name="Andrew Pierson" userId="5f1e1a63896ac130" providerId="LiveId" clId="{F18C10E1-0C45-45DE-BF61-E223644A918F}" dt="2024-02-27T23:10:57.541" v="176" actId="1076"/>
          <ac:spMkLst>
            <pc:docMk/>
            <pc:sldMk cId="2670762107" sldId="258"/>
            <ac:spMk id="6" creationId="{DB684DB8-DC7B-5E6F-C99A-7782A0A22A3E}"/>
          </ac:spMkLst>
        </pc:spChg>
        <pc:picChg chg="add mod">
          <ac:chgData name="Andrew Pierson" userId="5f1e1a63896ac130" providerId="LiveId" clId="{F18C10E1-0C45-45DE-BF61-E223644A918F}" dt="2024-02-27T23:10:50.937" v="175" actId="1076"/>
          <ac:picMkLst>
            <pc:docMk/>
            <pc:sldMk cId="2670762107" sldId="258"/>
            <ac:picMk id="3074" creationId="{952534FA-37CF-93BE-78C5-C5B4F25C4F83}"/>
          </ac:picMkLst>
        </pc:picChg>
        <pc:picChg chg="add mod">
          <ac:chgData name="Andrew Pierson" userId="5f1e1a63896ac130" providerId="LiveId" clId="{F18C10E1-0C45-45DE-BF61-E223644A918F}" dt="2024-02-27T23:10:49.112" v="174" actId="1076"/>
          <ac:picMkLst>
            <pc:docMk/>
            <pc:sldMk cId="2670762107" sldId="258"/>
            <ac:picMk id="3076" creationId="{9B49F434-34F7-950F-0915-B87D60DB6CE9}"/>
          </ac:picMkLst>
        </pc:picChg>
      </pc:sldChg>
      <pc:sldChg chg="addSp delSp modSp mod">
        <pc:chgData name="Andrew Pierson" userId="5f1e1a63896ac130" providerId="LiveId" clId="{F18C10E1-0C45-45DE-BF61-E223644A918F}" dt="2024-02-27T23:37:45.008" v="687" actId="1076"/>
        <pc:sldMkLst>
          <pc:docMk/>
          <pc:sldMk cId="2228320836" sldId="259"/>
        </pc:sldMkLst>
        <pc:spChg chg="mod">
          <ac:chgData name="Andrew Pierson" userId="5f1e1a63896ac130" providerId="LiveId" clId="{F18C10E1-0C45-45DE-BF61-E223644A918F}" dt="2024-02-27T23:36:01.817" v="670" actId="1076"/>
          <ac:spMkLst>
            <pc:docMk/>
            <pc:sldMk cId="2228320836" sldId="259"/>
            <ac:spMk id="2" creationId="{DCAA7BE1-D9E1-783D-D4DB-BB5DE095E4B8}"/>
          </ac:spMkLst>
        </pc:spChg>
        <pc:spChg chg="del">
          <ac:chgData name="Andrew Pierson" userId="5f1e1a63896ac130" providerId="LiveId" clId="{F18C10E1-0C45-45DE-BF61-E223644A918F}" dt="2024-02-27T23:00:36.102" v="10" actId="478"/>
          <ac:spMkLst>
            <pc:docMk/>
            <pc:sldMk cId="2228320836" sldId="259"/>
            <ac:spMk id="3" creationId="{277C33B5-304A-27A6-37D0-FBE674CAA932}"/>
          </ac:spMkLst>
        </pc:spChg>
        <pc:spChg chg="add mod">
          <ac:chgData name="Andrew Pierson" userId="5f1e1a63896ac130" providerId="LiveId" clId="{F18C10E1-0C45-45DE-BF61-E223644A918F}" dt="2024-02-27T23:36:04.800" v="673" actId="571"/>
          <ac:spMkLst>
            <pc:docMk/>
            <pc:sldMk cId="2228320836" sldId="259"/>
            <ac:spMk id="3" creationId="{418B287D-D18D-5361-E8DE-C5E7E22659BA}"/>
          </ac:spMkLst>
        </pc:spChg>
        <pc:spChg chg="add mod">
          <ac:chgData name="Andrew Pierson" userId="5f1e1a63896ac130" providerId="LiveId" clId="{F18C10E1-0C45-45DE-BF61-E223644A918F}" dt="2024-02-27T23:37:03.413" v="685" actId="1076"/>
          <ac:spMkLst>
            <pc:docMk/>
            <pc:sldMk cId="2228320836" sldId="259"/>
            <ac:spMk id="5" creationId="{AB88F9BE-F1F7-C41B-AAB6-D1DB6DC11BA9}"/>
          </ac:spMkLst>
        </pc:spChg>
        <pc:picChg chg="add mod">
          <ac:chgData name="Andrew Pierson" userId="5f1e1a63896ac130" providerId="LiveId" clId="{F18C10E1-0C45-45DE-BF61-E223644A918F}" dt="2024-02-27T23:36:57.467" v="684" actId="1076"/>
          <ac:picMkLst>
            <pc:docMk/>
            <pc:sldMk cId="2228320836" sldId="259"/>
            <ac:picMk id="4" creationId="{AB81E031-66F7-B465-6E42-02C3FF55DF31}"/>
          </ac:picMkLst>
        </pc:picChg>
        <pc:picChg chg="add mod">
          <ac:chgData name="Andrew Pierson" userId="5f1e1a63896ac130" providerId="LiveId" clId="{F18C10E1-0C45-45DE-BF61-E223644A918F}" dt="2024-02-27T23:36:54.046" v="683" actId="1076"/>
          <ac:picMkLst>
            <pc:docMk/>
            <pc:sldMk cId="2228320836" sldId="259"/>
            <ac:picMk id="4098" creationId="{922A9B3E-B4F6-57F8-E2FD-1586F2C83A8F}"/>
          </ac:picMkLst>
        </pc:picChg>
        <pc:picChg chg="add mod">
          <ac:chgData name="Andrew Pierson" userId="5f1e1a63896ac130" providerId="LiveId" clId="{F18C10E1-0C45-45DE-BF61-E223644A918F}" dt="2024-02-27T23:37:45.008" v="687" actId="1076"/>
          <ac:picMkLst>
            <pc:docMk/>
            <pc:sldMk cId="2228320836" sldId="259"/>
            <ac:picMk id="4100" creationId="{8403221A-AEB0-016D-CC5A-BFEA4220AB02}"/>
          </ac:picMkLst>
        </pc:picChg>
      </pc:sldChg>
      <pc:sldChg chg="addSp delSp modSp mod">
        <pc:chgData name="Andrew Pierson" userId="5f1e1a63896ac130" providerId="LiveId" clId="{F18C10E1-0C45-45DE-BF61-E223644A918F}" dt="2024-02-27T23:29:35.149" v="624" actId="1440"/>
        <pc:sldMkLst>
          <pc:docMk/>
          <pc:sldMk cId="3146237768" sldId="260"/>
        </pc:sldMkLst>
        <pc:spChg chg="mod">
          <ac:chgData name="Andrew Pierson" userId="5f1e1a63896ac130" providerId="LiveId" clId="{F18C10E1-0C45-45DE-BF61-E223644A918F}" dt="2024-02-27T23:29:29.116" v="622" actId="122"/>
          <ac:spMkLst>
            <pc:docMk/>
            <pc:sldMk cId="3146237768" sldId="260"/>
            <ac:spMk id="2" creationId="{9D7066C2-91C3-5332-6D7B-6F0628028C09}"/>
          </ac:spMkLst>
        </pc:spChg>
        <pc:spChg chg="del">
          <ac:chgData name="Andrew Pierson" userId="5f1e1a63896ac130" providerId="LiveId" clId="{F18C10E1-0C45-45DE-BF61-E223644A918F}" dt="2024-02-27T23:22:29.165" v="604" actId="478"/>
          <ac:spMkLst>
            <pc:docMk/>
            <pc:sldMk cId="3146237768" sldId="260"/>
            <ac:spMk id="3" creationId="{D9224135-DBA2-37A0-721A-C1362FD5617E}"/>
          </ac:spMkLst>
        </pc:spChg>
        <pc:picChg chg="add del mod">
          <ac:chgData name="Andrew Pierson" userId="5f1e1a63896ac130" providerId="LiveId" clId="{F18C10E1-0C45-45DE-BF61-E223644A918F}" dt="2024-02-27T23:29:01.904" v="617" actId="478"/>
          <ac:picMkLst>
            <pc:docMk/>
            <pc:sldMk cId="3146237768" sldId="260"/>
            <ac:picMk id="4" creationId="{FC2DC471-A4C4-A8EA-E1FE-5A71025F6A4A}"/>
          </ac:picMkLst>
        </pc:picChg>
        <pc:picChg chg="add del mod">
          <ac:chgData name="Andrew Pierson" userId="5f1e1a63896ac130" providerId="LiveId" clId="{F18C10E1-0C45-45DE-BF61-E223644A918F}" dt="2024-02-27T23:24:02.680" v="612" actId="478"/>
          <ac:picMkLst>
            <pc:docMk/>
            <pc:sldMk cId="3146237768" sldId="260"/>
            <ac:picMk id="5122" creationId="{DD5B4BE8-731A-E07B-405C-72F070B88F65}"/>
          </ac:picMkLst>
        </pc:picChg>
        <pc:picChg chg="add mod">
          <ac:chgData name="Andrew Pierson" userId="5f1e1a63896ac130" providerId="LiveId" clId="{F18C10E1-0C45-45DE-BF61-E223644A918F}" dt="2024-02-27T23:29:35.149" v="624" actId="1440"/>
          <ac:picMkLst>
            <pc:docMk/>
            <pc:sldMk cId="3146237768" sldId="260"/>
            <ac:picMk id="5124" creationId="{B5D4BEBB-1E26-B408-B280-4119398BF419}"/>
          </ac:picMkLst>
        </pc:picChg>
      </pc:sldChg>
    </pc:docChg>
  </pc:docChgLst>
  <pc:docChgLst>
    <pc:chgData name="Andrew Pierson" userId="5f1e1a63896ac130" providerId="LiveId" clId="{4E337E55-9D35-4481-80AD-FBA51ABC42BA}"/>
    <pc:docChg chg="undo custSel addSld delSld modSld">
      <pc:chgData name="Andrew Pierson" userId="5f1e1a63896ac130" providerId="LiveId" clId="{4E337E55-9D35-4481-80AD-FBA51ABC42BA}" dt="2024-03-18T23:47:07.916" v="966" actId="1440"/>
      <pc:docMkLst>
        <pc:docMk/>
      </pc:docMkLst>
      <pc:sldChg chg="modSp mod">
        <pc:chgData name="Andrew Pierson" userId="5f1e1a63896ac130" providerId="LiveId" clId="{4E337E55-9D35-4481-80AD-FBA51ABC42BA}" dt="2024-03-17T03:49:08.336" v="9" actId="1076"/>
        <pc:sldMkLst>
          <pc:docMk/>
          <pc:sldMk cId="3359658946" sldId="256"/>
        </pc:sldMkLst>
        <pc:spChg chg="mod">
          <ac:chgData name="Andrew Pierson" userId="5f1e1a63896ac130" providerId="LiveId" clId="{4E337E55-9D35-4481-80AD-FBA51ABC42BA}" dt="2024-03-17T03:49:06.079" v="8" actId="1076"/>
          <ac:spMkLst>
            <pc:docMk/>
            <pc:sldMk cId="3359658946" sldId="256"/>
            <ac:spMk id="2" creationId="{FFA62D48-477F-C9C3-8FFB-3AA0C59A541D}"/>
          </ac:spMkLst>
        </pc:spChg>
        <pc:picChg chg="mod">
          <ac:chgData name="Andrew Pierson" userId="5f1e1a63896ac130" providerId="LiveId" clId="{4E337E55-9D35-4481-80AD-FBA51ABC42BA}" dt="2024-03-17T03:49:08.336" v="9" actId="1076"/>
          <ac:picMkLst>
            <pc:docMk/>
            <pc:sldMk cId="3359658946" sldId="256"/>
            <ac:picMk id="1026" creationId="{72777340-63C4-2034-1B4A-72FD693F9DA1}"/>
          </ac:picMkLst>
        </pc:picChg>
      </pc:sldChg>
      <pc:sldChg chg="modSp mod">
        <pc:chgData name="Andrew Pierson" userId="5f1e1a63896ac130" providerId="LiveId" clId="{4E337E55-9D35-4481-80AD-FBA51ABC42BA}" dt="2024-03-18T23:47:07.916" v="966" actId="1440"/>
        <pc:sldMkLst>
          <pc:docMk/>
          <pc:sldMk cId="1486243364" sldId="257"/>
        </pc:sldMkLst>
        <pc:picChg chg="mod">
          <ac:chgData name="Andrew Pierson" userId="5f1e1a63896ac130" providerId="LiveId" clId="{4E337E55-9D35-4481-80AD-FBA51ABC42BA}" dt="2024-03-18T23:33:36.183" v="225" actId="1076"/>
          <ac:picMkLst>
            <pc:docMk/>
            <pc:sldMk cId="1486243364" sldId="257"/>
            <ac:picMk id="5" creationId="{60123AC1-48CC-1ACF-7BD7-04FC1B5DDEFB}"/>
          </ac:picMkLst>
        </pc:picChg>
        <pc:picChg chg="mod">
          <ac:chgData name="Andrew Pierson" userId="5f1e1a63896ac130" providerId="LiveId" clId="{4E337E55-9D35-4481-80AD-FBA51ABC42BA}" dt="2024-03-18T23:47:07.916" v="966" actId="1440"/>
          <ac:picMkLst>
            <pc:docMk/>
            <pc:sldMk cId="1486243364" sldId="257"/>
            <ac:picMk id="7" creationId="{EEC7B086-8B1D-CD19-4747-2E19C5CE40FE}"/>
          </ac:picMkLst>
        </pc:picChg>
      </pc:sldChg>
      <pc:sldChg chg="del">
        <pc:chgData name="Andrew Pierson" userId="5f1e1a63896ac130" providerId="LiveId" clId="{4E337E55-9D35-4481-80AD-FBA51ABC42BA}" dt="2024-03-18T23:26:12.290" v="42" actId="2696"/>
        <pc:sldMkLst>
          <pc:docMk/>
          <pc:sldMk cId="2670762107" sldId="258"/>
        </pc:sldMkLst>
      </pc:sldChg>
      <pc:sldChg chg="addSp delSp modSp mod">
        <pc:chgData name="Andrew Pierson" userId="5f1e1a63896ac130" providerId="LiveId" clId="{4E337E55-9D35-4481-80AD-FBA51ABC42BA}" dt="2024-03-18T23:46:53.333" v="963" actId="1440"/>
        <pc:sldMkLst>
          <pc:docMk/>
          <pc:sldMk cId="3146237768" sldId="260"/>
        </pc:sldMkLst>
        <pc:spChg chg="mod">
          <ac:chgData name="Andrew Pierson" userId="5f1e1a63896ac130" providerId="LiveId" clId="{4E337E55-9D35-4481-80AD-FBA51ABC42BA}" dt="2024-03-18T23:33:26.841" v="223" actId="20577"/>
          <ac:spMkLst>
            <pc:docMk/>
            <pc:sldMk cId="3146237768" sldId="260"/>
            <ac:spMk id="2" creationId="{9D7066C2-91C3-5332-6D7B-6F0628028C09}"/>
          </ac:spMkLst>
        </pc:spChg>
        <pc:picChg chg="add mod modCrop">
          <ac:chgData name="Andrew Pierson" userId="5f1e1a63896ac130" providerId="LiveId" clId="{4E337E55-9D35-4481-80AD-FBA51ABC42BA}" dt="2024-03-18T23:46:53.333" v="963" actId="1440"/>
          <ac:picMkLst>
            <pc:docMk/>
            <pc:sldMk cId="3146237768" sldId="260"/>
            <ac:picMk id="3" creationId="{5DB63486-2557-61C4-F6FC-BA3B41354EAA}"/>
          </ac:picMkLst>
        </pc:picChg>
        <pc:picChg chg="del">
          <ac:chgData name="Andrew Pierson" userId="5f1e1a63896ac130" providerId="LiveId" clId="{4E337E55-9D35-4481-80AD-FBA51ABC42BA}" dt="2024-03-17T03:50:13.300" v="10" actId="478"/>
          <ac:picMkLst>
            <pc:docMk/>
            <pc:sldMk cId="3146237768" sldId="260"/>
            <ac:picMk id="5124" creationId="{B5D4BEBB-1E26-B408-B280-4119398BF419}"/>
          </ac:picMkLst>
        </pc:picChg>
      </pc:sldChg>
      <pc:sldChg chg="addSp delSp modSp mod">
        <pc:chgData name="Andrew Pierson" userId="5f1e1a63896ac130" providerId="LiveId" clId="{4E337E55-9D35-4481-80AD-FBA51ABC42BA}" dt="2024-03-18T23:32:57.869" v="190" actId="1076"/>
        <pc:sldMkLst>
          <pc:docMk/>
          <pc:sldMk cId="181019311" sldId="261"/>
        </pc:sldMkLst>
        <pc:spChg chg="mod">
          <ac:chgData name="Andrew Pierson" userId="5f1e1a63896ac130" providerId="LiveId" clId="{4E337E55-9D35-4481-80AD-FBA51ABC42BA}" dt="2024-03-18T23:26:28.967" v="68" actId="20577"/>
          <ac:spMkLst>
            <pc:docMk/>
            <pc:sldMk cId="181019311" sldId="261"/>
            <ac:spMk id="2" creationId="{C6FE32E2-10BB-C15A-03F7-25D5646CA1B9}"/>
          </ac:spMkLst>
        </pc:spChg>
        <pc:spChg chg="add mod">
          <ac:chgData name="Andrew Pierson" userId="5f1e1a63896ac130" providerId="LiveId" clId="{4E337E55-9D35-4481-80AD-FBA51ABC42BA}" dt="2024-03-18T23:30:58.537" v="177" actId="1076"/>
          <ac:spMkLst>
            <pc:docMk/>
            <pc:sldMk cId="181019311" sldId="261"/>
            <ac:spMk id="5" creationId="{5C801A14-BA80-5320-7C4E-4010420A2B77}"/>
          </ac:spMkLst>
        </pc:spChg>
        <pc:spChg chg="mod">
          <ac:chgData name="Andrew Pierson" userId="5f1e1a63896ac130" providerId="LiveId" clId="{4E337E55-9D35-4481-80AD-FBA51ABC42BA}" dt="2024-03-18T23:31:20.796" v="180" actId="1076"/>
          <ac:spMkLst>
            <pc:docMk/>
            <pc:sldMk cId="181019311" sldId="261"/>
            <ac:spMk id="6" creationId="{DB684DB8-DC7B-5E6F-C99A-7782A0A22A3E}"/>
          </ac:spMkLst>
        </pc:spChg>
        <pc:spChg chg="add mod">
          <ac:chgData name="Andrew Pierson" userId="5f1e1a63896ac130" providerId="LiveId" clId="{4E337E55-9D35-4481-80AD-FBA51ABC42BA}" dt="2024-03-18T23:30:58.537" v="177" actId="1076"/>
          <ac:spMkLst>
            <pc:docMk/>
            <pc:sldMk cId="181019311" sldId="261"/>
            <ac:spMk id="9" creationId="{DC212412-19CF-1A93-5D26-E061392262E0}"/>
          </ac:spMkLst>
        </pc:spChg>
        <pc:picChg chg="add mod modCrop">
          <ac:chgData name="Andrew Pierson" userId="5f1e1a63896ac130" providerId="LiveId" clId="{4E337E55-9D35-4481-80AD-FBA51ABC42BA}" dt="2024-03-18T23:30:58.537" v="177" actId="1076"/>
          <ac:picMkLst>
            <pc:docMk/>
            <pc:sldMk cId="181019311" sldId="261"/>
            <ac:picMk id="3" creationId="{5A8D4992-719D-6083-EF11-3FF9DD880F69}"/>
          </ac:picMkLst>
        </pc:picChg>
        <pc:picChg chg="add mod">
          <ac:chgData name="Andrew Pierson" userId="5f1e1a63896ac130" providerId="LiveId" clId="{4E337E55-9D35-4481-80AD-FBA51ABC42BA}" dt="2024-03-18T23:31:06.303" v="178" actId="1076"/>
          <ac:picMkLst>
            <pc:docMk/>
            <pc:sldMk cId="181019311" sldId="261"/>
            <ac:picMk id="4" creationId="{7C748ECE-A5A5-9CA6-4B5B-AF3A13D966D1}"/>
          </ac:picMkLst>
        </pc:picChg>
        <pc:picChg chg="add mod">
          <ac:chgData name="Andrew Pierson" userId="5f1e1a63896ac130" providerId="LiveId" clId="{4E337E55-9D35-4481-80AD-FBA51ABC42BA}" dt="2024-03-18T23:32:54.347" v="189" actId="1076"/>
          <ac:picMkLst>
            <pc:docMk/>
            <pc:sldMk cId="181019311" sldId="261"/>
            <ac:picMk id="11" creationId="{764B0BE9-9928-7477-52C4-736941FA44F3}"/>
          </ac:picMkLst>
        </pc:picChg>
        <pc:picChg chg="del mod">
          <ac:chgData name="Andrew Pierson" userId="5f1e1a63896ac130" providerId="LiveId" clId="{4E337E55-9D35-4481-80AD-FBA51ABC42BA}" dt="2024-03-18T23:28:20.968" v="133" actId="478"/>
          <ac:picMkLst>
            <pc:docMk/>
            <pc:sldMk cId="181019311" sldId="261"/>
            <ac:picMk id="3074" creationId="{952534FA-37CF-93BE-78C5-C5B4F25C4F83}"/>
          </ac:picMkLst>
        </pc:picChg>
        <pc:picChg chg="mod">
          <ac:chgData name="Andrew Pierson" userId="5f1e1a63896ac130" providerId="LiveId" clId="{4E337E55-9D35-4481-80AD-FBA51ABC42BA}" dt="2024-03-18T23:32:57.869" v="190" actId="1076"/>
          <ac:picMkLst>
            <pc:docMk/>
            <pc:sldMk cId="181019311" sldId="261"/>
            <ac:picMk id="3076" creationId="{9B49F434-34F7-950F-0915-B87D60DB6CE9}"/>
          </ac:picMkLst>
        </pc:picChg>
        <pc:cxnChg chg="add del mod">
          <ac:chgData name="Andrew Pierson" userId="5f1e1a63896ac130" providerId="LiveId" clId="{4E337E55-9D35-4481-80AD-FBA51ABC42BA}" dt="2024-03-18T23:27:51.057" v="119" actId="478"/>
          <ac:cxnSpMkLst>
            <pc:docMk/>
            <pc:sldMk cId="181019311" sldId="261"/>
            <ac:cxnSpMk id="8" creationId="{65EDB0C8-F6CD-733D-4F93-76C45DFBC07B}"/>
          </ac:cxnSpMkLst>
        </pc:cxnChg>
      </pc:sldChg>
      <pc:sldChg chg="addSp delSp modSp mod">
        <pc:chgData name="Andrew Pierson" userId="5f1e1a63896ac130" providerId="LiveId" clId="{4E337E55-9D35-4481-80AD-FBA51ABC42BA}" dt="2024-03-18T23:47:01.133" v="965" actId="1440"/>
        <pc:sldMkLst>
          <pc:docMk/>
          <pc:sldMk cId="3644631058" sldId="262"/>
        </pc:sldMkLst>
        <pc:spChg chg="mod">
          <ac:chgData name="Andrew Pierson" userId="5f1e1a63896ac130" providerId="LiveId" clId="{4E337E55-9D35-4481-80AD-FBA51ABC42BA}" dt="2024-03-18T23:34:20.089" v="259" actId="20577"/>
          <ac:spMkLst>
            <pc:docMk/>
            <pc:sldMk cId="3644631058" sldId="262"/>
            <ac:spMk id="2" creationId="{C6FE32E2-10BB-C15A-03F7-25D5646CA1B9}"/>
          </ac:spMkLst>
        </pc:spChg>
        <pc:picChg chg="add del mod">
          <ac:chgData name="Andrew Pierson" userId="5f1e1a63896ac130" providerId="LiveId" clId="{4E337E55-9D35-4481-80AD-FBA51ABC42BA}" dt="2024-03-18T23:10:10.148" v="17" actId="478"/>
          <ac:picMkLst>
            <pc:docMk/>
            <pc:sldMk cId="3644631058" sldId="262"/>
            <ac:picMk id="4" creationId="{BD8F7EF4-E029-EA8A-13CD-094FB37B2A63}"/>
          </ac:picMkLst>
        </pc:picChg>
        <pc:picChg chg="add del mod">
          <ac:chgData name="Andrew Pierson" userId="5f1e1a63896ac130" providerId="LiveId" clId="{4E337E55-9D35-4481-80AD-FBA51ABC42BA}" dt="2024-03-18T23:11:12.754" v="21" actId="478"/>
          <ac:picMkLst>
            <pc:docMk/>
            <pc:sldMk cId="3644631058" sldId="262"/>
            <ac:picMk id="6" creationId="{793DC09A-5D7B-F58D-50CE-1FDF2745BF97}"/>
          </ac:picMkLst>
        </pc:picChg>
        <pc:picChg chg="add mod">
          <ac:chgData name="Andrew Pierson" userId="5f1e1a63896ac130" providerId="LiveId" clId="{4E337E55-9D35-4481-80AD-FBA51ABC42BA}" dt="2024-03-18T23:47:01.133" v="965" actId="1440"/>
          <ac:picMkLst>
            <pc:docMk/>
            <pc:sldMk cId="3644631058" sldId="262"/>
            <ac:picMk id="8" creationId="{AA2000D9-860D-2C3E-FDDA-5AFB79F5C1D7}"/>
          </ac:picMkLst>
        </pc:picChg>
      </pc:sldChg>
      <pc:sldChg chg="delSp modSp add del mod">
        <pc:chgData name="Andrew Pierson" userId="5f1e1a63896ac130" providerId="LiveId" clId="{4E337E55-9D35-4481-80AD-FBA51ABC42BA}" dt="2024-03-18T23:35:09.147" v="276" actId="2696"/>
        <pc:sldMkLst>
          <pc:docMk/>
          <pc:sldMk cId="703373354" sldId="263"/>
        </pc:sldMkLst>
        <pc:spChg chg="mod">
          <ac:chgData name="Andrew Pierson" userId="5f1e1a63896ac130" providerId="LiveId" clId="{4E337E55-9D35-4481-80AD-FBA51ABC42BA}" dt="2024-03-18T23:34:51.801" v="274" actId="20577"/>
          <ac:spMkLst>
            <pc:docMk/>
            <pc:sldMk cId="703373354" sldId="263"/>
            <ac:spMk id="2" creationId="{C6FE32E2-10BB-C15A-03F7-25D5646CA1B9}"/>
          </ac:spMkLst>
        </pc:spChg>
        <pc:picChg chg="del">
          <ac:chgData name="Andrew Pierson" userId="5f1e1a63896ac130" providerId="LiveId" clId="{4E337E55-9D35-4481-80AD-FBA51ABC42BA}" dt="2024-03-18T23:34:46.365" v="262" actId="478"/>
          <ac:picMkLst>
            <pc:docMk/>
            <pc:sldMk cId="703373354" sldId="263"/>
            <ac:picMk id="8" creationId="{AA2000D9-860D-2C3E-FDDA-5AFB79F5C1D7}"/>
          </ac:picMkLst>
        </pc:picChg>
      </pc:sldChg>
      <pc:sldChg chg="modSp new mod">
        <pc:chgData name="Andrew Pierson" userId="5f1e1a63896ac130" providerId="LiveId" clId="{4E337E55-9D35-4481-80AD-FBA51ABC42BA}" dt="2024-03-18T23:43:14.367" v="953" actId="255"/>
        <pc:sldMkLst>
          <pc:docMk/>
          <pc:sldMk cId="1454699197" sldId="264"/>
        </pc:sldMkLst>
        <pc:spChg chg="mod">
          <ac:chgData name="Andrew Pierson" userId="5f1e1a63896ac130" providerId="LiveId" clId="{4E337E55-9D35-4481-80AD-FBA51ABC42BA}" dt="2024-03-18T23:35:11.489" v="277"/>
          <ac:spMkLst>
            <pc:docMk/>
            <pc:sldMk cId="1454699197" sldId="264"/>
            <ac:spMk id="2" creationId="{951E07FB-8AB3-98C4-B8B6-F006107CD318}"/>
          </ac:spMkLst>
        </pc:spChg>
        <pc:spChg chg="mod">
          <ac:chgData name="Andrew Pierson" userId="5f1e1a63896ac130" providerId="LiveId" clId="{4E337E55-9D35-4481-80AD-FBA51ABC42BA}" dt="2024-03-18T23:43:14.367" v="953" actId="255"/>
          <ac:spMkLst>
            <pc:docMk/>
            <pc:sldMk cId="1454699197" sldId="264"/>
            <ac:spMk id="3" creationId="{19995983-69BD-F9E1-4FC6-942408BEF778}"/>
          </ac:spMkLst>
        </pc:spChg>
      </pc:sldChg>
    </pc:docChg>
  </pc:docChgLst>
  <pc:docChgLst>
    <pc:chgData name="Andrew Pierson" userId="5f1e1a63896ac130" providerId="LiveId" clId="{C087A6D6-1B3C-4DC5-B48A-7418D5A42656}"/>
    <pc:docChg chg="undo redo custSel addSld delSld modSld">
      <pc:chgData name="Andrew Pierson" userId="5f1e1a63896ac130" providerId="LiveId" clId="{C087A6D6-1B3C-4DC5-B48A-7418D5A42656}" dt="2024-03-20T03:26:13.543" v="1222" actId="20577"/>
      <pc:docMkLst>
        <pc:docMk/>
      </pc:docMkLst>
      <pc:sldChg chg="modSp mod">
        <pc:chgData name="Andrew Pierson" userId="5f1e1a63896ac130" providerId="LiveId" clId="{C087A6D6-1B3C-4DC5-B48A-7418D5A42656}" dt="2024-03-18T16:26:30.575" v="134" actId="20577"/>
        <pc:sldMkLst>
          <pc:docMk/>
          <pc:sldMk cId="3359658946" sldId="256"/>
        </pc:sldMkLst>
        <pc:spChg chg="mod">
          <ac:chgData name="Andrew Pierson" userId="5f1e1a63896ac130" providerId="LiveId" clId="{C087A6D6-1B3C-4DC5-B48A-7418D5A42656}" dt="2024-03-18T16:17:47.064" v="7" actId="1076"/>
          <ac:spMkLst>
            <pc:docMk/>
            <pc:sldMk cId="3359658946" sldId="256"/>
            <ac:spMk id="2" creationId="{FFA62D48-477F-C9C3-8FFB-3AA0C59A541D}"/>
          </ac:spMkLst>
        </pc:spChg>
        <pc:spChg chg="mod">
          <ac:chgData name="Andrew Pierson" userId="5f1e1a63896ac130" providerId="LiveId" clId="{C087A6D6-1B3C-4DC5-B48A-7418D5A42656}" dt="2024-03-18T16:26:30.575" v="134" actId="20577"/>
          <ac:spMkLst>
            <pc:docMk/>
            <pc:sldMk cId="3359658946" sldId="256"/>
            <ac:spMk id="3" creationId="{F388CEEA-AC01-90B8-CC0E-F21FC283D8F1}"/>
          </ac:spMkLst>
        </pc:spChg>
        <pc:picChg chg="mod">
          <ac:chgData name="Andrew Pierson" userId="5f1e1a63896ac130" providerId="LiveId" clId="{C087A6D6-1B3C-4DC5-B48A-7418D5A42656}" dt="2024-03-18T16:17:48.687" v="8" actId="1076"/>
          <ac:picMkLst>
            <pc:docMk/>
            <pc:sldMk cId="3359658946" sldId="256"/>
            <ac:picMk id="1026" creationId="{72777340-63C4-2034-1B4A-72FD693F9DA1}"/>
          </ac:picMkLst>
        </pc:picChg>
      </pc:sldChg>
      <pc:sldChg chg="addSp delSp modSp mod">
        <pc:chgData name="Andrew Pierson" userId="5f1e1a63896ac130" providerId="LiveId" clId="{C087A6D6-1B3C-4DC5-B48A-7418D5A42656}" dt="2024-03-18T16:27:13.611" v="146" actId="1076"/>
        <pc:sldMkLst>
          <pc:docMk/>
          <pc:sldMk cId="1486243364" sldId="257"/>
        </pc:sldMkLst>
        <pc:spChg chg="mod">
          <ac:chgData name="Andrew Pierson" userId="5f1e1a63896ac130" providerId="LiveId" clId="{C087A6D6-1B3C-4DC5-B48A-7418D5A42656}" dt="2024-03-18T16:26:53.069" v="140" actId="1076"/>
          <ac:spMkLst>
            <pc:docMk/>
            <pc:sldMk cId="1486243364" sldId="257"/>
            <ac:spMk id="2" creationId="{B953C2CF-1C2F-2B17-DBB9-BDB8B191C76E}"/>
          </ac:spMkLst>
        </pc:spChg>
        <pc:spChg chg="del mod">
          <ac:chgData name="Andrew Pierson" userId="5f1e1a63896ac130" providerId="LiveId" clId="{C087A6D6-1B3C-4DC5-B48A-7418D5A42656}" dt="2024-03-18T16:20:23.143" v="81" actId="478"/>
          <ac:spMkLst>
            <pc:docMk/>
            <pc:sldMk cId="1486243364" sldId="257"/>
            <ac:spMk id="3" creationId="{929B5C68-1489-00B3-375A-648036D73BE8}"/>
          </ac:spMkLst>
        </pc:spChg>
        <pc:spChg chg="mod">
          <ac:chgData name="Andrew Pierson" userId="5f1e1a63896ac130" providerId="LiveId" clId="{C087A6D6-1B3C-4DC5-B48A-7418D5A42656}" dt="2024-03-18T16:27:07.310" v="144" actId="1076"/>
          <ac:spMkLst>
            <pc:docMk/>
            <pc:sldMk cId="1486243364" sldId="257"/>
            <ac:spMk id="6" creationId="{146F2A38-1A96-01E9-AD53-D79FCE95A5FA}"/>
          </ac:spMkLst>
        </pc:spChg>
        <pc:picChg chg="del mod">
          <ac:chgData name="Andrew Pierson" userId="5f1e1a63896ac130" providerId="LiveId" clId="{C087A6D6-1B3C-4DC5-B48A-7418D5A42656}" dt="2024-03-18T16:20:23.886" v="82" actId="478"/>
          <ac:picMkLst>
            <pc:docMk/>
            <pc:sldMk cId="1486243364" sldId="257"/>
            <ac:picMk id="4" creationId="{B2D63DD2-D4CC-7291-4827-4757046D3E77}"/>
          </ac:picMkLst>
        </pc:picChg>
        <pc:picChg chg="mod">
          <ac:chgData name="Andrew Pierson" userId="5f1e1a63896ac130" providerId="LiveId" clId="{C087A6D6-1B3C-4DC5-B48A-7418D5A42656}" dt="2024-03-18T16:27:04.965" v="143" actId="1076"/>
          <ac:picMkLst>
            <pc:docMk/>
            <pc:sldMk cId="1486243364" sldId="257"/>
            <ac:picMk id="5" creationId="{60123AC1-48CC-1ACF-7BD7-04FC1B5DDEFB}"/>
          </ac:picMkLst>
        </pc:picChg>
        <pc:picChg chg="add mod">
          <ac:chgData name="Andrew Pierson" userId="5f1e1a63896ac130" providerId="LiveId" clId="{C087A6D6-1B3C-4DC5-B48A-7418D5A42656}" dt="2024-03-18T16:27:13.611" v="146" actId="1076"/>
          <ac:picMkLst>
            <pc:docMk/>
            <pc:sldMk cId="1486243364" sldId="257"/>
            <ac:picMk id="7" creationId="{EEC7B086-8B1D-CD19-4747-2E19C5CE40FE}"/>
          </ac:picMkLst>
        </pc:picChg>
        <pc:picChg chg="add mod">
          <ac:chgData name="Andrew Pierson" userId="5f1e1a63896ac130" providerId="LiveId" clId="{C087A6D6-1B3C-4DC5-B48A-7418D5A42656}" dt="2024-03-18T16:27:03.618" v="142" actId="1076"/>
          <ac:picMkLst>
            <pc:docMk/>
            <pc:sldMk cId="1486243364" sldId="257"/>
            <ac:picMk id="8" creationId="{4EB96A3D-51E3-3CB8-A7A0-09253B0B2ECB}"/>
          </ac:picMkLst>
        </pc:picChg>
        <pc:picChg chg="add mod">
          <ac:chgData name="Andrew Pierson" userId="5f1e1a63896ac130" providerId="LiveId" clId="{C087A6D6-1B3C-4DC5-B48A-7418D5A42656}" dt="2024-03-18T16:27:11.056" v="145" actId="1076"/>
          <ac:picMkLst>
            <pc:docMk/>
            <pc:sldMk cId="1486243364" sldId="257"/>
            <ac:picMk id="9" creationId="{1DFC2332-C1A8-33F1-2EF9-773E671A3FCF}"/>
          </ac:picMkLst>
        </pc:picChg>
      </pc:sldChg>
      <pc:sldChg chg="addSp delSp modSp mod">
        <pc:chgData name="Andrew Pierson" userId="5f1e1a63896ac130" providerId="LiveId" clId="{C087A6D6-1B3C-4DC5-B48A-7418D5A42656}" dt="2024-03-18T16:19:36.597" v="39" actId="1076"/>
        <pc:sldMkLst>
          <pc:docMk/>
          <pc:sldMk cId="2670762107" sldId="258"/>
        </pc:sldMkLst>
        <pc:spChg chg="del">
          <ac:chgData name="Andrew Pierson" userId="5f1e1a63896ac130" providerId="LiveId" clId="{C087A6D6-1B3C-4DC5-B48A-7418D5A42656}" dt="2024-03-18T16:19:29.820" v="37" actId="478"/>
          <ac:spMkLst>
            <pc:docMk/>
            <pc:sldMk cId="2670762107" sldId="258"/>
            <ac:spMk id="3" creationId="{CEA12733-D6C8-B8CF-9174-DD53B898CC8B}"/>
          </ac:spMkLst>
        </pc:spChg>
        <pc:spChg chg="del">
          <ac:chgData name="Andrew Pierson" userId="5f1e1a63896ac130" providerId="LiveId" clId="{C087A6D6-1B3C-4DC5-B48A-7418D5A42656}" dt="2024-03-18T16:19:29.820" v="37" actId="478"/>
          <ac:spMkLst>
            <pc:docMk/>
            <pc:sldMk cId="2670762107" sldId="258"/>
            <ac:spMk id="5" creationId="{709F273D-90BB-C14D-66BE-559F7BC52F4C}"/>
          </ac:spMkLst>
        </pc:spChg>
        <pc:spChg chg="mod">
          <ac:chgData name="Andrew Pierson" userId="5f1e1a63896ac130" providerId="LiveId" clId="{C087A6D6-1B3C-4DC5-B48A-7418D5A42656}" dt="2024-03-18T16:19:36.597" v="39" actId="1076"/>
          <ac:spMkLst>
            <pc:docMk/>
            <pc:sldMk cId="2670762107" sldId="258"/>
            <ac:spMk id="6" creationId="{DB684DB8-DC7B-5E6F-C99A-7782A0A22A3E}"/>
          </ac:spMkLst>
        </pc:spChg>
        <pc:spChg chg="add del mod">
          <ac:chgData name="Andrew Pierson" userId="5f1e1a63896ac130" providerId="LiveId" clId="{C087A6D6-1B3C-4DC5-B48A-7418D5A42656}" dt="2024-03-18T16:19:32.290" v="38" actId="478"/>
          <ac:spMkLst>
            <pc:docMk/>
            <pc:sldMk cId="2670762107" sldId="258"/>
            <ac:spMk id="7" creationId="{A9217703-6FAD-87C4-3EAC-19F21B2FE352}"/>
          </ac:spMkLst>
        </pc:spChg>
        <pc:picChg chg="mod">
          <ac:chgData name="Andrew Pierson" userId="5f1e1a63896ac130" providerId="LiveId" clId="{C087A6D6-1B3C-4DC5-B48A-7418D5A42656}" dt="2024-03-18T16:19:36.597" v="39" actId="1076"/>
          <ac:picMkLst>
            <pc:docMk/>
            <pc:sldMk cId="2670762107" sldId="258"/>
            <ac:picMk id="3074" creationId="{952534FA-37CF-93BE-78C5-C5B4F25C4F83}"/>
          </ac:picMkLst>
        </pc:picChg>
        <pc:picChg chg="mod">
          <ac:chgData name="Andrew Pierson" userId="5f1e1a63896ac130" providerId="LiveId" clId="{C087A6D6-1B3C-4DC5-B48A-7418D5A42656}" dt="2024-03-18T16:19:36.597" v="39" actId="1076"/>
          <ac:picMkLst>
            <pc:docMk/>
            <pc:sldMk cId="2670762107" sldId="258"/>
            <ac:picMk id="3076" creationId="{9B49F434-34F7-950F-0915-B87D60DB6CE9}"/>
          </ac:picMkLst>
        </pc:picChg>
      </pc:sldChg>
      <pc:sldChg chg="delSp del mod">
        <pc:chgData name="Andrew Pierson" userId="5f1e1a63896ac130" providerId="LiveId" clId="{C087A6D6-1B3C-4DC5-B48A-7418D5A42656}" dt="2024-03-18T16:19:25.434" v="36" actId="2696"/>
        <pc:sldMkLst>
          <pc:docMk/>
          <pc:sldMk cId="2228320836" sldId="259"/>
        </pc:sldMkLst>
        <pc:spChg chg="del">
          <ac:chgData name="Andrew Pierson" userId="5f1e1a63896ac130" providerId="LiveId" clId="{C087A6D6-1B3C-4DC5-B48A-7418D5A42656}" dt="2024-03-18T16:19:21.290" v="35" actId="478"/>
          <ac:spMkLst>
            <pc:docMk/>
            <pc:sldMk cId="2228320836" sldId="259"/>
            <ac:spMk id="5" creationId="{AB88F9BE-F1F7-C41B-AAB6-D1DB6DC11BA9}"/>
          </ac:spMkLst>
        </pc:spChg>
        <pc:picChg chg="del">
          <ac:chgData name="Andrew Pierson" userId="5f1e1a63896ac130" providerId="LiveId" clId="{C087A6D6-1B3C-4DC5-B48A-7418D5A42656}" dt="2024-03-18T16:19:09.957" v="34" actId="478"/>
          <ac:picMkLst>
            <pc:docMk/>
            <pc:sldMk cId="2228320836" sldId="259"/>
            <ac:picMk id="4" creationId="{AB81E031-66F7-B465-6E42-02C3FF55DF31}"/>
          </ac:picMkLst>
        </pc:picChg>
        <pc:picChg chg="del">
          <ac:chgData name="Andrew Pierson" userId="5f1e1a63896ac130" providerId="LiveId" clId="{C087A6D6-1B3C-4DC5-B48A-7418D5A42656}" dt="2024-03-18T16:19:09.957" v="34" actId="478"/>
          <ac:picMkLst>
            <pc:docMk/>
            <pc:sldMk cId="2228320836" sldId="259"/>
            <ac:picMk id="4098" creationId="{922A9B3E-B4F6-57F8-E2FD-1586F2C83A8F}"/>
          </ac:picMkLst>
        </pc:picChg>
        <pc:picChg chg="del">
          <ac:chgData name="Andrew Pierson" userId="5f1e1a63896ac130" providerId="LiveId" clId="{C087A6D6-1B3C-4DC5-B48A-7418D5A42656}" dt="2024-03-18T16:19:09.957" v="34" actId="478"/>
          <ac:picMkLst>
            <pc:docMk/>
            <pc:sldMk cId="2228320836" sldId="259"/>
            <ac:picMk id="4100" creationId="{8403221A-AEB0-016D-CC5A-BFEA4220AB02}"/>
          </ac:picMkLst>
        </pc:picChg>
      </pc:sldChg>
      <pc:sldChg chg="modSp mod">
        <pc:chgData name="Andrew Pierson" userId="5f1e1a63896ac130" providerId="LiveId" clId="{C087A6D6-1B3C-4DC5-B48A-7418D5A42656}" dt="2024-03-20T03:21:05.256" v="1197" actId="20577"/>
        <pc:sldMkLst>
          <pc:docMk/>
          <pc:sldMk cId="3146237768" sldId="260"/>
        </pc:sldMkLst>
        <pc:spChg chg="mod">
          <ac:chgData name="Andrew Pierson" userId="5f1e1a63896ac130" providerId="LiveId" clId="{C087A6D6-1B3C-4DC5-B48A-7418D5A42656}" dt="2024-03-20T03:21:05.256" v="1197" actId="20577"/>
          <ac:spMkLst>
            <pc:docMk/>
            <pc:sldMk cId="3146237768" sldId="260"/>
            <ac:spMk id="2" creationId="{9D7066C2-91C3-5332-6D7B-6F0628028C09}"/>
          </ac:spMkLst>
        </pc:spChg>
      </pc:sldChg>
      <pc:sldChg chg="modSp add mod">
        <pc:chgData name="Andrew Pierson" userId="5f1e1a63896ac130" providerId="LiveId" clId="{C087A6D6-1B3C-4DC5-B48A-7418D5A42656}" dt="2024-03-20T03:15:30.689" v="869" actId="1076"/>
        <pc:sldMkLst>
          <pc:docMk/>
          <pc:sldMk cId="181019311" sldId="261"/>
        </pc:sldMkLst>
        <pc:spChg chg="mod">
          <ac:chgData name="Andrew Pierson" userId="5f1e1a63896ac130" providerId="LiveId" clId="{C087A6D6-1B3C-4DC5-B48A-7418D5A42656}" dt="2024-03-20T03:15:30.689" v="869" actId="1076"/>
          <ac:spMkLst>
            <pc:docMk/>
            <pc:sldMk cId="181019311" sldId="261"/>
            <ac:spMk id="2" creationId="{C6FE32E2-10BB-C15A-03F7-25D5646CA1B9}"/>
          </ac:spMkLst>
        </pc:spChg>
        <pc:picChg chg="mod modCrop">
          <ac:chgData name="Andrew Pierson" userId="5f1e1a63896ac130" providerId="LiveId" clId="{C087A6D6-1B3C-4DC5-B48A-7418D5A42656}" dt="2024-03-20T03:15:23.365" v="868" actId="732"/>
          <ac:picMkLst>
            <pc:docMk/>
            <pc:sldMk cId="181019311" sldId="261"/>
            <ac:picMk id="4" creationId="{7C748ECE-A5A5-9CA6-4B5B-AF3A13D966D1}"/>
          </ac:picMkLst>
        </pc:picChg>
      </pc:sldChg>
      <pc:sldChg chg="addSp delSp modSp add mod">
        <pc:chgData name="Andrew Pierson" userId="5f1e1a63896ac130" providerId="LiveId" clId="{C087A6D6-1B3C-4DC5-B48A-7418D5A42656}" dt="2024-03-20T03:14:36.684" v="798" actId="1440"/>
        <pc:sldMkLst>
          <pc:docMk/>
          <pc:sldMk cId="3644631058" sldId="262"/>
        </pc:sldMkLst>
        <pc:spChg chg="mod">
          <ac:chgData name="Andrew Pierson" userId="5f1e1a63896ac130" providerId="LiveId" clId="{C087A6D6-1B3C-4DC5-B48A-7418D5A42656}" dt="2024-03-18T16:21:34.057" v="128" actId="20577"/>
          <ac:spMkLst>
            <pc:docMk/>
            <pc:sldMk cId="3644631058" sldId="262"/>
            <ac:spMk id="2" creationId="{C6FE32E2-10BB-C15A-03F7-25D5646CA1B9}"/>
          </ac:spMkLst>
        </pc:spChg>
        <pc:spChg chg="add del mod">
          <ac:chgData name="Andrew Pierson" userId="5f1e1a63896ac130" providerId="LiveId" clId="{C087A6D6-1B3C-4DC5-B48A-7418D5A42656}" dt="2024-03-20T03:13:51.449" v="786" actId="478"/>
          <ac:spMkLst>
            <pc:docMk/>
            <pc:sldMk cId="3644631058" sldId="262"/>
            <ac:spMk id="3" creationId="{5DFC0FE0-572A-8F10-9506-ED95EFC3F9CD}"/>
          </ac:spMkLst>
        </pc:spChg>
        <pc:spChg chg="del">
          <ac:chgData name="Andrew Pierson" userId="5f1e1a63896ac130" providerId="LiveId" clId="{C087A6D6-1B3C-4DC5-B48A-7418D5A42656}" dt="2024-03-18T16:21:36.980" v="129" actId="478"/>
          <ac:spMkLst>
            <pc:docMk/>
            <pc:sldMk cId="3644631058" sldId="262"/>
            <ac:spMk id="6" creationId="{DB684DB8-DC7B-5E6F-C99A-7782A0A22A3E}"/>
          </ac:spMkLst>
        </pc:spChg>
        <pc:spChg chg="add del mod">
          <ac:chgData name="Andrew Pierson" userId="5f1e1a63896ac130" providerId="LiveId" clId="{C087A6D6-1B3C-4DC5-B48A-7418D5A42656}" dt="2024-03-20T03:13:54.636" v="787" actId="478"/>
          <ac:spMkLst>
            <pc:docMk/>
            <pc:sldMk cId="3644631058" sldId="262"/>
            <ac:spMk id="7" creationId="{6A1DA9F1-D90F-9477-9E2B-A33DFC9AFB20}"/>
          </ac:spMkLst>
        </pc:spChg>
        <pc:picChg chg="add mod">
          <ac:chgData name="Andrew Pierson" userId="5f1e1a63896ac130" providerId="LiveId" clId="{C087A6D6-1B3C-4DC5-B48A-7418D5A42656}" dt="2024-03-20T03:14:36.684" v="798" actId="1440"/>
          <ac:picMkLst>
            <pc:docMk/>
            <pc:sldMk cId="3644631058" sldId="262"/>
            <ac:picMk id="5" creationId="{A01241A2-0E4A-8B25-1768-2EB47AC8E71C}"/>
          </ac:picMkLst>
        </pc:picChg>
        <pc:picChg chg="del">
          <ac:chgData name="Andrew Pierson" userId="5f1e1a63896ac130" providerId="LiveId" clId="{C087A6D6-1B3C-4DC5-B48A-7418D5A42656}" dt="2024-03-20T03:06:24.032" v="228" actId="478"/>
          <ac:picMkLst>
            <pc:docMk/>
            <pc:sldMk cId="3644631058" sldId="262"/>
            <ac:picMk id="8" creationId="{AA2000D9-860D-2C3E-FDDA-5AFB79F5C1D7}"/>
          </ac:picMkLst>
        </pc:picChg>
        <pc:picChg chg="del">
          <ac:chgData name="Andrew Pierson" userId="5f1e1a63896ac130" providerId="LiveId" clId="{C087A6D6-1B3C-4DC5-B48A-7418D5A42656}" dt="2024-03-18T16:21:36.980" v="129" actId="478"/>
          <ac:picMkLst>
            <pc:docMk/>
            <pc:sldMk cId="3644631058" sldId="262"/>
            <ac:picMk id="3074" creationId="{952534FA-37CF-93BE-78C5-C5B4F25C4F83}"/>
          </ac:picMkLst>
        </pc:picChg>
        <pc:picChg chg="del">
          <ac:chgData name="Andrew Pierson" userId="5f1e1a63896ac130" providerId="LiveId" clId="{C087A6D6-1B3C-4DC5-B48A-7418D5A42656}" dt="2024-03-18T16:21:36.980" v="129" actId="478"/>
          <ac:picMkLst>
            <pc:docMk/>
            <pc:sldMk cId="3644631058" sldId="262"/>
            <ac:picMk id="3076" creationId="{9B49F434-34F7-950F-0915-B87D60DB6CE9}"/>
          </ac:picMkLst>
        </pc:picChg>
      </pc:sldChg>
      <pc:sldChg chg="modSp mod">
        <pc:chgData name="Andrew Pierson" userId="5f1e1a63896ac130" providerId="LiveId" clId="{C087A6D6-1B3C-4DC5-B48A-7418D5A42656}" dt="2024-03-20T03:26:13.543" v="1222" actId="20577"/>
        <pc:sldMkLst>
          <pc:docMk/>
          <pc:sldMk cId="1454699197" sldId="264"/>
        </pc:sldMkLst>
        <pc:spChg chg="mod">
          <ac:chgData name="Andrew Pierson" userId="5f1e1a63896ac130" providerId="LiveId" clId="{C087A6D6-1B3C-4DC5-B48A-7418D5A42656}" dt="2024-03-20T03:26:13.543" v="1222" actId="20577"/>
          <ac:spMkLst>
            <pc:docMk/>
            <pc:sldMk cId="1454699197" sldId="264"/>
            <ac:spMk id="3" creationId="{19995983-69BD-F9E1-4FC6-942408BEF778}"/>
          </ac:spMkLst>
        </pc:spChg>
      </pc:sldChg>
      <pc:sldChg chg="addSp delSp modSp add mod">
        <pc:chgData name="Andrew Pierson" userId="5f1e1a63896ac130" providerId="LiveId" clId="{C087A6D6-1B3C-4DC5-B48A-7418D5A42656}" dt="2024-03-20T03:20:02.613" v="1112" actId="1076"/>
        <pc:sldMkLst>
          <pc:docMk/>
          <pc:sldMk cId="4010475951" sldId="265"/>
        </pc:sldMkLst>
        <pc:spChg chg="mod">
          <ac:chgData name="Andrew Pierson" userId="5f1e1a63896ac130" providerId="LiveId" clId="{C087A6D6-1B3C-4DC5-B48A-7418D5A42656}" dt="2024-03-20T03:15:56.218" v="931" actId="20577"/>
          <ac:spMkLst>
            <pc:docMk/>
            <pc:sldMk cId="4010475951" sldId="265"/>
            <ac:spMk id="2" creationId="{C6FE32E2-10BB-C15A-03F7-25D5646CA1B9}"/>
          </ac:spMkLst>
        </pc:spChg>
        <pc:spChg chg="add mod">
          <ac:chgData name="Andrew Pierson" userId="5f1e1a63896ac130" providerId="LiveId" clId="{C087A6D6-1B3C-4DC5-B48A-7418D5A42656}" dt="2024-03-20T03:18:43.488" v="1103" actId="122"/>
          <ac:spMkLst>
            <pc:docMk/>
            <pc:sldMk cId="4010475951" sldId="265"/>
            <ac:spMk id="3" creationId="{9CF9F38D-5285-1287-B47F-C8FCE26AEBA3}"/>
          </ac:spMkLst>
        </pc:spChg>
        <pc:picChg chg="del">
          <ac:chgData name="Andrew Pierson" userId="5f1e1a63896ac130" providerId="LiveId" clId="{C087A6D6-1B3C-4DC5-B48A-7418D5A42656}" dt="2024-03-20T03:14:02.019" v="790" actId="478"/>
          <ac:picMkLst>
            <pc:docMk/>
            <pc:sldMk cId="4010475951" sldId="265"/>
            <ac:picMk id="5" creationId="{A01241A2-0E4A-8B25-1768-2EB47AC8E71C}"/>
          </ac:picMkLst>
        </pc:picChg>
        <pc:picChg chg="add mod">
          <ac:chgData name="Andrew Pierson" userId="5f1e1a63896ac130" providerId="LiveId" clId="{C087A6D6-1B3C-4DC5-B48A-7418D5A42656}" dt="2024-03-20T03:19:57.652" v="1111" actId="1076"/>
          <ac:picMkLst>
            <pc:docMk/>
            <pc:sldMk cId="4010475951" sldId="265"/>
            <ac:picMk id="6" creationId="{C9FF5F40-6C96-7754-1E56-956B78D28E97}"/>
          </ac:picMkLst>
        </pc:picChg>
        <pc:picChg chg="add mod">
          <ac:chgData name="Andrew Pierson" userId="5f1e1a63896ac130" providerId="LiveId" clId="{C087A6D6-1B3C-4DC5-B48A-7418D5A42656}" dt="2024-03-20T03:20:02.613" v="1112" actId="1076"/>
          <ac:picMkLst>
            <pc:docMk/>
            <pc:sldMk cId="4010475951" sldId="265"/>
            <ac:picMk id="7" creationId="{0537ED8E-0A11-18BC-0C4E-E6B1B4E3CACD}"/>
          </ac:picMkLst>
        </pc:picChg>
      </pc:sldChg>
    </pc:docChg>
  </pc:docChgLst>
  <pc:docChgLst>
    <pc:chgData name="Andrew Pierson" userId="5f1e1a63896ac130" providerId="LiveId" clId="{EEAC8549-57CA-4A85-BF36-3B1FB369F8D6}"/>
    <pc:docChg chg="undo custSel addSld delSld modSld">
      <pc:chgData name="Andrew Pierson" userId="5f1e1a63896ac130" providerId="LiveId" clId="{EEAC8549-57CA-4A85-BF36-3B1FB369F8D6}" dt="2024-02-27T19:55:31.004" v="187" actId="1440"/>
      <pc:docMkLst>
        <pc:docMk/>
      </pc:docMkLst>
      <pc:sldChg chg="modSp new mod">
        <pc:chgData name="Andrew Pierson" userId="5f1e1a63896ac130" providerId="LiveId" clId="{EEAC8549-57CA-4A85-BF36-3B1FB369F8D6}" dt="2024-02-27T19:27:40.498" v="135" actId="1076"/>
        <pc:sldMkLst>
          <pc:docMk/>
          <pc:sldMk cId="3359658946" sldId="256"/>
        </pc:sldMkLst>
        <pc:spChg chg="mod">
          <ac:chgData name="Andrew Pierson" userId="5f1e1a63896ac130" providerId="LiveId" clId="{EEAC8549-57CA-4A85-BF36-3B1FB369F8D6}" dt="2024-02-27T19:27:40.498" v="135" actId="1076"/>
          <ac:spMkLst>
            <pc:docMk/>
            <pc:sldMk cId="3359658946" sldId="256"/>
            <ac:spMk id="2" creationId="{FFA62D48-477F-C9C3-8FFB-3AA0C59A541D}"/>
          </ac:spMkLst>
        </pc:spChg>
        <pc:spChg chg="mod">
          <ac:chgData name="Andrew Pierson" userId="5f1e1a63896ac130" providerId="LiveId" clId="{EEAC8549-57CA-4A85-BF36-3B1FB369F8D6}" dt="2024-02-27T19:27:36.686" v="134" actId="1076"/>
          <ac:spMkLst>
            <pc:docMk/>
            <pc:sldMk cId="3359658946" sldId="256"/>
            <ac:spMk id="3" creationId="{F388CEEA-AC01-90B8-CC0E-F21FC283D8F1}"/>
          </ac:spMkLst>
        </pc:spChg>
      </pc:sldChg>
      <pc:sldChg chg="addSp delSp modSp new mod">
        <pc:chgData name="Andrew Pierson" userId="5f1e1a63896ac130" providerId="LiveId" clId="{EEAC8549-57CA-4A85-BF36-3B1FB369F8D6}" dt="2024-02-27T19:55:31.004" v="187" actId="1440"/>
        <pc:sldMkLst>
          <pc:docMk/>
          <pc:sldMk cId="1486243364" sldId="257"/>
        </pc:sldMkLst>
        <pc:spChg chg="mod">
          <ac:chgData name="Andrew Pierson" userId="5f1e1a63896ac130" providerId="LiveId" clId="{EEAC8549-57CA-4A85-BF36-3B1FB369F8D6}" dt="2024-02-27T19:54:34.009" v="179" actId="20577"/>
          <ac:spMkLst>
            <pc:docMk/>
            <pc:sldMk cId="1486243364" sldId="257"/>
            <ac:spMk id="2" creationId="{B953C2CF-1C2F-2B17-DBB9-BDB8B191C76E}"/>
          </ac:spMkLst>
        </pc:spChg>
        <pc:spChg chg="del">
          <ac:chgData name="Andrew Pierson" userId="5f1e1a63896ac130" providerId="LiveId" clId="{EEAC8549-57CA-4A85-BF36-3B1FB369F8D6}" dt="2024-02-27T19:30:25.043" v="161" actId="478"/>
          <ac:spMkLst>
            <pc:docMk/>
            <pc:sldMk cId="1486243364" sldId="257"/>
            <ac:spMk id="3" creationId="{1A9237CC-6807-1B26-E4F7-5E84F0F3317A}"/>
          </ac:spMkLst>
        </pc:spChg>
        <pc:picChg chg="add mod">
          <ac:chgData name="Andrew Pierson" userId="5f1e1a63896ac130" providerId="LiveId" clId="{EEAC8549-57CA-4A85-BF36-3B1FB369F8D6}" dt="2024-02-27T19:55:31.004" v="187" actId="1440"/>
          <ac:picMkLst>
            <pc:docMk/>
            <pc:sldMk cId="1486243364" sldId="257"/>
            <ac:picMk id="4" creationId="{B2D63DD2-D4CC-7291-4827-4757046D3E77}"/>
          </ac:picMkLst>
        </pc:picChg>
        <pc:picChg chg="add mod modCrop">
          <ac:chgData name="Andrew Pierson" userId="5f1e1a63896ac130" providerId="LiveId" clId="{EEAC8549-57CA-4A85-BF36-3B1FB369F8D6}" dt="2024-02-27T19:55:23.928" v="185" actId="1440"/>
          <ac:picMkLst>
            <pc:docMk/>
            <pc:sldMk cId="1486243364" sldId="257"/>
            <ac:picMk id="5" creationId="{60123AC1-48CC-1ACF-7BD7-04FC1B5DDEFB}"/>
          </ac:picMkLst>
        </pc:picChg>
      </pc:sldChg>
      <pc:sldChg chg="modSp new mod">
        <pc:chgData name="Andrew Pierson" userId="5f1e1a63896ac130" providerId="LiveId" clId="{EEAC8549-57CA-4A85-BF36-3B1FB369F8D6}" dt="2024-02-27T19:32:18.663" v="168" actId="14100"/>
        <pc:sldMkLst>
          <pc:docMk/>
          <pc:sldMk cId="2670762107" sldId="258"/>
        </pc:sldMkLst>
        <pc:spChg chg="mod">
          <ac:chgData name="Andrew Pierson" userId="5f1e1a63896ac130" providerId="LiveId" clId="{EEAC8549-57CA-4A85-BF36-3B1FB369F8D6}" dt="2024-02-27T19:26:38.175" v="83" actId="20577"/>
          <ac:spMkLst>
            <pc:docMk/>
            <pc:sldMk cId="2670762107" sldId="258"/>
            <ac:spMk id="2" creationId="{C6FE32E2-10BB-C15A-03F7-25D5646CA1B9}"/>
          </ac:spMkLst>
        </pc:spChg>
        <pc:spChg chg="mod">
          <ac:chgData name="Andrew Pierson" userId="5f1e1a63896ac130" providerId="LiveId" clId="{EEAC8549-57CA-4A85-BF36-3B1FB369F8D6}" dt="2024-02-27T19:32:18.663" v="168" actId="14100"/>
          <ac:spMkLst>
            <pc:docMk/>
            <pc:sldMk cId="2670762107" sldId="258"/>
            <ac:spMk id="3" creationId="{CEA12733-D6C8-B8CF-9174-DD53B898CC8B}"/>
          </ac:spMkLst>
        </pc:spChg>
      </pc:sldChg>
      <pc:sldChg chg="modSp new mod">
        <pc:chgData name="Andrew Pierson" userId="5f1e1a63896ac130" providerId="LiveId" clId="{EEAC8549-57CA-4A85-BF36-3B1FB369F8D6}" dt="2024-02-27T19:26:50.150" v="106" actId="20577"/>
        <pc:sldMkLst>
          <pc:docMk/>
          <pc:sldMk cId="2228320836" sldId="259"/>
        </pc:sldMkLst>
        <pc:spChg chg="mod">
          <ac:chgData name="Andrew Pierson" userId="5f1e1a63896ac130" providerId="LiveId" clId="{EEAC8549-57CA-4A85-BF36-3B1FB369F8D6}" dt="2024-02-27T19:26:50.150" v="106" actId="20577"/>
          <ac:spMkLst>
            <pc:docMk/>
            <pc:sldMk cId="2228320836" sldId="259"/>
            <ac:spMk id="2" creationId="{DCAA7BE1-D9E1-783D-D4DB-BB5DE095E4B8}"/>
          </ac:spMkLst>
        </pc:spChg>
      </pc:sldChg>
      <pc:sldChg chg="new del">
        <pc:chgData name="Andrew Pierson" userId="5f1e1a63896ac130" providerId="LiveId" clId="{EEAC8549-57CA-4A85-BF36-3B1FB369F8D6}" dt="2024-02-27T19:26:56.269" v="108" actId="2696"/>
        <pc:sldMkLst>
          <pc:docMk/>
          <pc:sldMk cId="2874342279" sldId="260"/>
        </pc:sldMkLst>
      </pc:sldChg>
      <pc:sldChg chg="modSp new mod">
        <pc:chgData name="Andrew Pierson" userId="5f1e1a63896ac130" providerId="LiveId" clId="{EEAC8549-57CA-4A85-BF36-3B1FB369F8D6}" dt="2024-02-27T19:27:18.301" v="130" actId="20577"/>
        <pc:sldMkLst>
          <pc:docMk/>
          <pc:sldMk cId="3146237768" sldId="260"/>
        </pc:sldMkLst>
        <pc:spChg chg="mod">
          <ac:chgData name="Andrew Pierson" userId="5f1e1a63896ac130" providerId="LiveId" clId="{EEAC8549-57CA-4A85-BF36-3B1FB369F8D6}" dt="2024-02-27T19:27:18.301" v="130" actId="20577"/>
          <ac:spMkLst>
            <pc:docMk/>
            <pc:sldMk cId="3146237768" sldId="260"/>
            <ac:spMk id="2" creationId="{9D7066C2-91C3-5332-6D7B-6F0628028C09}"/>
          </ac:spMkLst>
        </pc:spChg>
      </pc:sldChg>
    </pc:docChg>
  </pc:docChgLst>
  <pc:docChgLst>
    <pc:chgData name="Andrew Pierson" userId="5f1e1a63896ac130" providerId="LiveId" clId="{E2611198-55F3-4CB4-A658-7D59113645AE}"/>
    <pc:docChg chg="undo custSel addSld delSld modSld">
      <pc:chgData name="Andrew Pierson" userId="5f1e1a63896ac130" providerId="LiveId" clId="{E2611198-55F3-4CB4-A658-7D59113645AE}" dt="2024-04-23T17:46:06.881" v="1743" actId="1076"/>
      <pc:docMkLst>
        <pc:docMk/>
      </pc:docMkLst>
      <pc:sldChg chg="addSp delSp modSp mod">
        <pc:chgData name="Andrew Pierson" userId="5f1e1a63896ac130" providerId="LiveId" clId="{E2611198-55F3-4CB4-A658-7D59113645AE}" dt="2024-04-23T07:37:09.022" v="473" actId="478"/>
        <pc:sldMkLst>
          <pc:docMk/>
          <pc:sldMk cId="3359658946" sldId="256"/>
        </pc:sldMkLst>
        <pc:spChg chg="mod">
          <ac:chgData name="Andrew Pierson" userId="5f1e1a63896ac130" providerId="LiveId" clId="{E2611198-55F3-4CB4-A658-7D59113645AE}" dt="2024-04-16T17:17:24.662" v="9" actId="1076"/>
          <ac:spMkLst>
            <pc:docMk/>
            <pc:sldMk cId="3359658946" sldId="256"/>
            <ac:spMk id="2" creationId="{FFA62D48-477F-C9C3-8FFB-3AA0C59A541D}"/>
          </ac:spMkLst>
        </pc:spChg>
        <pc:spChg chg="mod">
          <ac:chgData name="Andrew Pierson" userId="5f1e1a63896ac130" providerId="LiveId" clId="{E2611198-55F3-4CB4-A658-7D59113645AE}" dt="2024-04-23T07:36:23.979" v="465" actId="1076"/>
          <ac:spMkLst>
            <pc:docMk/>
            <pc:sldMk cId="3359658946" sldId="256"/>
            <ac:spMk id="3" creationId="{F388CEEA-AC01-90B8-CC0E-F21FC283D8F1}"/>
          </ac:spMkLst>
        </pc:spChg>
        <pc:picChg chg="add del mod modCrop">
          <ac:chgData name="Andrew Pierson" userId="5f1e1a63896ac130" providerId="LiveId" clId="{E2611198-55F3-4CB4-A658-7D59113645AE}" dt="2024-04-23T07:37:09.022" v="473" actId="478"/>
          <ac:picMkLst>
            <pc:docMk/>
            <pc:sldMk cId="3359658946" sldId="256"/>
            <ac:picMk id="4" creationId="{E23124D5-020B-6566-7A45-3B1ADFB725A9}"/>
          </ac:picMkLst>
        </pc:picChg>
      </pc:sldChg>
      <pc:sldChg chg="addSp delSp modSp mod">
        <pc:chgData name="Andrew Pierson" userId="5f1e1a63896ac130" providerId="LiveId" clId="{E2611198-55F3-4CB4-A658-7D59113645AE}" dt="2024-04-23T17:42:50.208" v="1740" actId="14100"/>
        <pc:sldMkLst>
          <pc:docMk/>
          <pc:sldMk cId="1486243364" sldId="257"/>
        </pc:sldMkLst>
        <pc:spChg chg="mod">
          <ac:chgData name="Andrew Pierson" userId="5f1e1a63896ac130" providerId="LiveId" clId="{E2611198-55F3-4CB4-A658-7D59113645AE}" dt="2024-04-23T07:34:44.351" v="460" actId="20577"/>
          <ac:spMkLst>
            <pc:docMk/>
            <pc:sldMk cId="1486243364" sldId="257"/>
            <ac:spMk id="2" creationId="{B953C2CF-1C2F-2B17-DBB9-BDB8B191C76E}"/>
          </ac:spMkLst>
        </pc:spChg>
        <pc:spChg chg="add del mod">
          <ac:chgData name="Andrew Pierson" userId="5f1e1a63896ac130" providerId="LiveId" clId="{E2611198-55F3-4CB4-A658-7D59113645AE}" dt="2024-04-23T17:40:19.270" v="1719" actId="478"/>
          <ac:spMkLst>
            <pc:docMk/>
            <pc:sldMk cId="1486243364" sldId="257"/>
            <ac:spMk id="3" creationId="{0196B36F-EDD8-18A9-000B-A7322E495283}"/>
          </ac:spMkLst>
        </pc:spChg>
        <pc:picChg chg="mod">
          <ac:chgData name="Andrew Pierson" userId="5f1e1a63896ac130" providerId="LiveId" clId="{E2611198-55F3-4CB4-A658-7D59113645AE}" dt="2024-04-23T06:55:45.013" v="71" actId="1582"/>
          <ac:picMkLst>
            <pc:docMk/>
            <pc:sldMk cId="1486243364" sldId="257"/>
            <ac:picMk id="5" creationId="{60123AC1-48CC-1ACF-7BD7-04FC1B5DDEFB}"/>
          </ac:picMkLst>
        </pc:picChg>
        <pc:picChg chg="mod">
          <ac:chgData name="Andrew Pierson" userId="5f1e1a63896ac130" providerId="LiveId" clId="{E2611198-55F3-4CB4-A658-7D59113645AE}" dt="2024-04-23T17:42:32.128" v="1734" actId="14100"/>
          <ac:picMkLst>
            <pc:docMk/>
            <pc:sldMk cId="1486243364" sldId="257"/>
            <ac:picMk id="7" creationId="{EEC7B086-8B1D-CD19-4747-2E19C5CE40FE}"/>
          </ac:picMkLst>
        </pc:picChg>
        <pc:picChg chg="mod">
          <ac:chgData name="Andrew Pierson" userId="5f1e1a63896ac130" providerId="LiveId" clId="{E2611198-55F3-4CB4-A658-7D59113645AE}" dt="2024-04-23T17:42:25.881" v="1732" actId="1076"/>
          <ac:picMkLst>
            <pc:docMk/>
            <pc:sldMk cId="1486243364" sldId="257"/>
            <ac:picMk id="8" creationId="{4EB96A3D-51E3-3CB8-A7A0-09253B0B2ECB}"/>
          </ac:picMkLst>
        </pc:picChg>
        <pc:picChg chg="mod">
          <ac:chgData name="Andrew Pierson" userId="5f1e1a63896ac130" providerId="LiveId" clId="{E2611198-55F3-4CB4-A658-7D59113645AE}" dt="2024-04-23T06:56:06.332" v="75" actId="1582"/>
          <ac:picMkLst>
            <pc:docMk/>
            <pc:sldMk cId="1486243364" sldId="257"/>
            <ac:picMk id="9" creationId="{1DFC2332-C1A8-33F1-2EF9-773E671A3FCF}"/>
          </ac:picMkLst>
        </pc:picChg>
        <pc:cxnChg chg="add mod">
          <ac:chgData name="Andrew Pierson" userId="5f1e1a63896ac130" providerId="LiveId" clId="{E2611198-55F3-4CB4-A658-7D59113645AE}" dt="2024-04-23T17:42:50.208" v="1740" actId="14100"/>
          <ac:cxnSpMkLst>
            <pc:docMk/>
            <pc:sldMk cId="1486243364" sldId="257"/>
            <ac:cxnSpMk id="10" creationId="{70D94E79-822B-1684-6DC2-FC767178BCA4}"/>
          </ac:cxnSpMkLst>
        </pc:cxnChg>
        <pc:cxnChg chg="add mod">
          <ac:chgData name="Andrew Pierson" userId="5f1e1a63896ac130" providerId="LiveId" clId="{E2611198-55F3-4CB4-A658-7D59113645AE}" dt="2024-04-23T17:42:46.448" v="1739" actId="14100"/>
          <ac:cxnSpMkLst>
            <pc:docMk/>
            <pc:sldMk cId="1486243364" sldId="257"/>
            <ac:cxnSpMk id="12" creationId="{165C6D86-7F26-207D-BE8E-352B305F9579}"/>
          </ac:cxnSpMkLst>
        </pc:cxnChg>
      </pc:sldChg>
      <pc:sldChg chg="addSp delSp modSp mod">
        <pc:chgData name="Andrew Pierson" userId="5f1e1a63896ac130" providerId="LiveId" clId="{E2611198-55F3-4CB4-A658-7D59113645AE}" dt="2024-04-23T17:46:06.881" v="1743" actId="1076"/>
        <pc:sldMkLst>
          <pc:docMk/>
          <pc:sldMk cId="3146237768" sldId="260"/>
        </pc:sldMkLst>
        <pc:spChg chg="mod">
          <ac:chgData name="Andrew Pierson" userId="5f1e1a63896ac130" providerId="LiveId" clId="{E2611198-55F3-4CB4-A658-7D59113645AE}" dt="2024-04-23T14:46:03.146" v="1620" actId="20577"/>
          <ac:spMkLst>
            <pc:docMk/>
            <pc:sldMk cId="3146237768" sldId="260"/>
            <ac:spMk id="2" creationId="{9D7066C2-91C3-5332-6D7B-6F0628028C09}"/>
          </ac:spMkLst>
        </pc:spChg>
        <pc:spChg chg="add mod">
          <ac:chgData name="Andrew Pierson" userId="5f1e1a63896ac130" providerId="LiveId" clId="{E2611198-55F3-4CB4-A658-7D59113645AE}" dt="2024-04-23T17:31:47.622" v="1651" actId="20577"/>
          <ac:spMkLst>
            <pc:docMk/>
            <pc:sldMk cId="3146237768" sldId="260"/>
            <ac:spMk id="4" creationId="{5F57B680-373A-30BB-4EF5-7455F22F5481}"/>
          </ac:spMkLst>
        </pc:spChg>
        <pc:picChg chg="add del mod">
          <ac:chgData name="Andrew Pierson" userId="5f1e1a63896ac130" providerId="LiveId" clId="{E2611198-55F3-4CB4-A658-7D59113645AE}" dt="2024-04-23T14:43:51.783" v="1565" actId="478"/>
          <ac:picMkLst>
            <pc:docMk/>
            <pc:sldMk cId="3146237768" sldId="260"/>
            <ac:picMk id="3" creationId="{15E96ABB-BF9F-E845-EE49-D685D3CDE339}"/>
          </ac:picMkLst>
        </pc:picChg>
        <pc:picChg chg="del mod">
          <ac:chgData name="Andrew Pierson" userId="5f1e1a63896ac130" providerId="LiveId" clId="{E2611198-55F3-4CB4-A658-7D59113645AE}" dt="2024-04-23T09:03:14.080" v="947" actId="478"/>
          <ac:picMkLst>
            <pc:docMk/>
            <pc:sldMk cId="3146237768" sldId="260"/>
            <ac:picMk id="3" creationId="{5DB63486-2557-61C4-F6FC-BA3B41354EAA}"/>
          </ac:picMkLst>
        </pc:picChg>
        <pc:picChg chg="add mod">
          <ac:chgData name="Andrew Pierson" userId="5f1e1a63896ac130" providerId="LiveId" clId="{E2611198-55F3-4CB4-A658-7D59113645AE}" dt="2024-04-23T17:46:06.881" v="1743" actId="1076"/>
          <ac:picMkLst>
            <pc:docMk/>
            <pc:sldMk cId="3146237768" sldId="260"/>
            <ac:picMk id="3" creationId="{CCAB17F8-69D2-0506-2144-76F87DB1BA7E}"/>
          </ac:picMkLst>
        </pc:picChg>
        <pc:picChg chg="add del mod">
          <ac:chgData name="Andrew Pierson" userId="5f1e1a63896ac130" providerId="LiveId" clId="{E2611198-55F3-4CB4-A658-7D59113645AE}" dt="2024-04-23T14:45:13.009" v="1605" actId="478"/>
          <ac:picMkLst>
            <pc:docMk/>
            <pc:sldMk cId="3146237768" sldId="260"/>
            <ac:picMk id="5" creationId="{CF0B44D4-06C6-4BAA-EB3F-532608CB7B65}"/>
          </ac:picMkLst>
        </pc:picChg>
        <pc:picChg chg="add del mod">
          <ac:chgData name="Andrew Pierson" userId="5f1e1a63896ac130" providerId="LiveId" clId="{E2611198-55F3-4CB4-A658-7D59113645AE}" dt="2024-04-23T14:45:14.001" v="1606" actId="478"/>
          <ac:picMkLst>
            <pc:docMk/>
            <pc:sldMk cId="3146237768" sldId="260"/>
            <ac:picMk id="6" creationId="{9AB2B083-FC2C-924F-8232-B4A965152AB1}"/>
          </ac:picMkLst>
        </pc:picChg>
        <pc:picChg chg="add del mod">
          <ac:chgData name="Andrew Pierson" userId="5f1e1a63896ac130" providerId="LiveId" clId="{E2611198-55F3-4CB4-A658-7D59113645AE}" dt="2024-04-23T17:36:01.024" v="1716" actId="478"/>
          <ac:picMkLst>
            <pc:docMk/>
            <pc:sldMk cId="3146237768" sldId="260"/>
            <ac:picMk id="7" creationId="{0366C9FE-CE14-160E-3629-562DA63FBE19}"/>
          </ac:picMkLst>
        </pc:picChg>
      </pc:sldChg>
      <pc:sldChg chg="addSp delSp modSp mod">
        <pc:chgData name="Andrew Pierson" userId="5f1e1a63896ac130" providerId="LiveId" clId="{E2611198-55F3-4CB4-A658-7D59113645AE}" dt="2024-04-23T07:37:50.104" v="481" actId="20577"/>
        <pc:sldMkLst>
          <pc:docMk/>
          <pc:sldMk cId="181019311" sldId="261"/>
        </pc:sldMkLst>
        <pc:spChg chg="mod">
          <ac:chgData name="Andrew Pierson" userId="5f1e1a63896ac130" providerId="LiveId" clId="{E2611198-55F3-4CB4-A658-7D59113645AE}" dt="2024-04-23T07:37:50.104" v="481" actId="20577"/>
          <ac:spMkLst>
            <pc:docMk/>
            <pc:sldMk cId="181019311" sldId="261"/>
            <ac:spMk id="2" creationId="{C6FE32E2-10BB-C15A-03F7-25D5646CA1B9}"/>
          </ac:spMkLst>
        </pc:spChg>
        <pc:spChg chg="mod">
          <ac:chgData name="Andrew Pierson" userId="5f1e1a63896ac130" providerId="LiveId" clId="{E2611198-55F3-4CB4-A658-7D59113645AE}" dt="2024-04-23T07:37:40.860" v="479" actId="20577"/>
          <ac:spMkLst>
            <pc:docMk/>
            <pc:sldMk cId="181019311" sldId="261"/>
            <ac:spMk id="5" creationId="{5C801A14-BA80-5320-7C4E-4010420A2B77}"/>
          </ac:spMkLst>
        </pc:spChg>
        <pc:spChg chg="mod">
          <ac:chgData name="Andrew Pierson" userId="5f1e1a63896ac130" providerId="LiveId" clId="{E2611198-55F3-4CB4-A658-7D59113645AE}" dt="2024-04-23T07:37:33.451" v="476" actId="20577"/>
          <ac:spMkLst>
            <pc:docMk/>
            <pc:sldMk cId="181019311" sldId="261"/>
            <ac:spMk id="6" creationId="{DB684DB8-DC7B-5E6F-C99A-7782A0A22A3E}"/>
          </ac:spMkLst>
        </pc:spChg>
        <pc:spChg chg="add mod">
          <ac:chgData name="Andrew Pierson" userId="5f1e1a63896ac130" providerId="LiveId" clId="{E2611198-55F3-4CB4-A658-7D59113645AE}" dt="2024-04-23T07:32:27.182" v="280" actId="20577"/>
          <ac:spMkLst>
            <pc:docMk/>
            <pc:sldMk cId="181019311" sldId="261"/>
            <ac:spMk id="7" creationId="{C820AE74-7867-59BD-912D-1E9101D20D21}"/>
          </ac:spMkLst>
        </pc:spChg>
        <pc:spChg chg="del">
          <ac:chgData name="Andrew Pierson" userId="5f1e1a63896ac130" providerId="LiveId" clId="{E2611198-55F3-4CB4-A658-7D59113645AE}" dt="2024-04-23T07:23:16.267" v="77" actId="478"/>
          <ac:spMkLst>
            <pc:docMk/>
            <pc:sldMk cId="181019311" sldId="261"/>
            <ac:spMk id="9" creationId="{DC212412-19CF-1A93-5D26-E061392262E0}"/>
          </ac:spMkLst>
        </pc:spChg>
        <pc:picChg chg="del">
          <ac:chgData name="Andrew Pierson" userId="5f1e1a63896ac130" providerId="LiveId" clId="{E2611198-55F3-4CB4-A658-7D59113645AE}" dt="2024-04-23T07:23:14.475" v="76" actId="478"/>
          <ac:picMkLst>
            <pc:docMk/>
            <pc:sldMk cId="181019311" sldId="261"/>
            <ac:picMk id="3" creationId="{5A8D4992-719D-6083-EF11-3FF9DD880F69}"/>
          </ac:picMkLst>
        </pc:picChg>
        <pc:picChg chg="mod">
          <ac:chgData name="Andrew Pierson" userId="5f1e1a63896ac130" providerId="LiveId" clId="{E2611198-55F3-4CB4-A658-7D59113645AE}" dt="2024-04-23T07:24:08.324" v="94" actId="1076"/>
          <ac:picMkLst>
            <pc:docMk/>
            <pc:sldMk cId="181019311" sldId="261"/>
            <ac:picMk id="4" creationId="{7C748ECE-A5A5-9CA6-4B5B-AF3A13D966D1}"/>
          </ac:picMkLst>
        </pc:picChg>
        <pc:picChg chg="mod">
          <ac:chgData name="Andrew Pierson" userId="5f1e1a63896ac130" providerId="LiveId" clId="{E2611198-55F3-4CB4-A658-7D59113645AE}" dt="2024-04-23T07:35:05.090" v="461" actId="14100"/>
          <ac:picMkLst>
            <pc:docMk/>
            <pc:sldMk cId="181019311" sldId="261"/>
            <ac:picMk id="11" creationId="{764B0BE9-9928-7477-52C4-736941FA44F3}"/>
          </ac:picMkLst>
        </pc:picChg>
        <pc:picChg chg="del">
          <ac:chgData name="Andrew Pierson" userId="5f1e1a63896ac130" providerId="LiveId" clId="{E2611198-55F3-4CB4-A658-7D59113645AE}" dt="2024-04-23T07:23:17.505" v="78" actId="478"/>
          <ac:picMkLst>
            <pc:docMk/>
            <pc:sldMk cId="181019311" sldId="261"/>
            <ac:picMk id="3076" creationId="{9B49F434-34F7-950F-0915-B87D60DB6CE9}"/>
          </ac:picMkLst>
        </pc:picChg>
      </pc:sldChg>
      <pc:sldChg chg="addSp modSp mod">
        <pc:chgData name="Andrew Pierson" userId="5f1e1a63896ac130" providerId="LiveId" clId="{E2611198-55F3-4CB4-A658-7D59113645AE}" dt="2024-04-23T07:35:15.457" v="462" actId="1076"/>
        <pc:sldMkLst>
          <pc:docMk/>
          <pc:sldMk cId="3644631058" sldId="262"/>
        </pc:sldMkLst>
        <pc:spChg chg="mod">
          <ac:chgData name="Andrew Pierson" userId="5f1e1a63896ac130" providerId="LiveId" clId="{E2611198-55F3-4CB4-A658-7D59113645AE}" dt="2024-04-23T07:24:47.466" v="112" actId="20577"/>
          <ac:spMkLst>
            <pc:docMk/>
            <pc:sldMk cId="3644631058" sldId="262"/>
            <ac:spMk id="2" creationId="{C6FE32E2-10BB-C15A-03F7-25D5646CA1B9}"/>
          </ac:spMkLst>
        </pc:spChg>
        <pc:picChg chg="add mod modCrop">
          <ac:chgData name="Andrew Pierson" userId="5f1e1a63896ac130" providerId="LiveId" clId="{E2611198-55F3-4CB4-A658-7D59113645AE}" dt="2024-04-23T07:30:15.938" v="164" actId="1076"/>
          <ac:picMkLst>
            <pc:docMk/>
            <pc:sldMk cId="3644631058" sldId="262"/>
            <ac:picMk id="3" creationId="{370EA3B7-DED5-EB89-7F8C-BEC0534BF49A}"/>
          </ac:picMkLst>
        </pc:picChg>
        <pc:picChg chg="mod modCrop">
          <ac:chgData name="Andrew Pierson" userId="5f1e1a63896ac130" providerId="LiveId" clId="{E2611198-55F3-4CB4-A658-7D59113645AE}" dt="2024-04-23T07:35:15.457" v="462" actId="1076"/>
          <ac:picMkLst>
            <pc:docMk/>
            <pc:sldMk cId="3644631058" sldId="262"/>
            <ac:picMk id="5" creationId="{A01241A2-0E4A-8B25-1768-2EB47AC8E71C}"/>
          </ac:picMkLst>
        </pc:picChg>
      </pc:sldChg>
      <pc:sldChg chg="del">
        <pc:chgData name="Andrew Pierson" userId="5f1e1a63896ac130" providerId="LiveId" clId="{E2611198-55F3-4CB4-A658-7D59113645AE}" dt="2024-04-22T02:46:25.238" v="68" actId="2696"/>
        <pc:sldMkLst>
          <pc:docMk/>
          <pc:sldMk cId="1454699197" sldId="264"/>
        </pc:sldMkLst>
      </pc:sldChg>
      <pc:sldChg chg="delSp modSp del mod">
        <pc:chgData name="Andrew Pierson" userId="5f1e1a63896ac130" providerId="LiveId" clId="{E2611198-55F3-4CB4-A658-7D59113645AE}" dt="2024-04-23T07:35:27.558" v="463" actId="2696"/>
        <pc:sldMkLst>
          <pc:docMk/>
          <pc:sldMk cId="4010475951" sldId="265"/>
        </pc:sldMkLst>
        <pc:spChg chg="mod">
          <ac:chgData name="Andrew Pierson" userId="5f1e1a63896ac130" providerId="LiveId" clId="{E2611198-55F3-4CB4-A658-7D59113645AE}" dt="2024-04-22T02:45:53.630" v="54" actId="20577"/>
          <ac:spMkLst>
            <pc:docMk/>
            <pc:sldMk cId="4010475951" sldId="265"/>
            <ac:spMk id="3" creationId="{9CF9F38D-5285-1287-B47F-C8FCE26AEBA3}"/>
          </ac:spMkLst>
        </pc:spChg>
        <pc:picChg chg="del">
          <ac:chgData name="Andrew Pierson" userId="5f1e1a63896ac130" providerId="LiveId" clId="{E2611198-55F3-4CB4-A658-7D59113645AE}" dt="2024-04-22T02:45:30.006" v="16" actId="478"/>
          <ac:picMkLst>
            <pc:docMk/>
            <pc:sldMk cId="4010475951" sldId="265"/>
            <ac:picMk id="6" creationId="{C9FF5F40-6C96-7754-1E56-956B78D28E97}"/>
          </ac:picMkLst>
        </pc:picChg>
        <pc:picChg chg="del">
          <ac:chgData name="Andrew Pierson" userId="5f1e1a63896ac130" providerId="LiveId" clId="{E2611198-55F3-4CB4-A658-7D59113645AE}" dt="2024-04-22T02:45:28.505" v="15" actId="478"/>
          <ac:picMkLst>
            <pc:docMk/>
            <pc:sldMk cId="4010475951" sldId="265"/>
            <ac:picMk id="7" creationId="{0537ED8E-0A11-18BC-0C4E-E6B1B4E3CACD}"/>
          </ac:picMkLst>
        </pc:picChg>
      </pc:sldChg>
      <pc:sldChg chg="delSp new del mod">
        <pc:chgData name="Andrew Pierson" userId="5f1e1a63896ac130" providerId="LiveId" clId="{E2611198-55F3-4CB4-A658-7D59113645AE}" dt="2024-04-23T07:43:04.900" v="572" actId="2696"/>
        <pc:sldMkLst>
          <pc:docMk/>
          <pc:sldMk cId="2050467229" sldId="266"/>
        </pc:sldMkLst>
        <pc:spChg chg="del">
          <ac:chgData name="Andrew Pierson" userId="5f1e1a63896ac130" providerId="LiveId" clId="{E2611198-55F3-4CB4-A658-7D59113645AE}" dt="2024-04-23T07:40:57.162" v="501" actId="478"/>
          <ac:spMkLst>
            <pc:docMk/>
            <pc:sldMk cId="2050467229" sldId="266"/>
            <ac:spMk id="2" creationId="{06F2CF04-8760-1427-5C53-44CAD0FB9FBD}"/>
          </ac:spMkLst>
        </pc:spChg>
        <pc:spChg chg="del">
          <ac:chgData name="Andrew Pierson" userId="5f1e1a63896ac130" providerId="LiveId" clId="{E2611198-55F3-4CB4-A658-7D59113645AE}" dt="2024-04-23T07:40:55.437" v="500" actId="478"/>
          <ac:spMkLst>
            <pc:docMk/>
            <pc:sldMk cId="2050467229" sldId="266"/>
            <ac:spMk id="3" creationId="{1C68CD9B-E709-FB71-7C98-611619E61EC6}"/>
          </ac:spMkLst>
        </pc:spChg>
      </pc:sldChg>
      <pc:sldChg chg="modSp new mod">
        <pc:chgData name="Andrew Pierson" userId="5f1e1a63896ac130" providerId="LiveId" clId="{E2611198-55F3-4CB4-A658-7D59113645AE}" dt="2024-04-23T17:32:38.278" v="1666" actId="20577"/>
        <pc:sldMkLst>
          <pc:docMk/>
          <pc:sldMk cId="3665231273" sldId="267"/>
        </pc:sldMkLst>
        <pc:spChg chg="mod">
          <ac:chgData name="Andrew Pierson" userId="5f1e1a63896ac130" providerId="LiveId" clId="{E2611198-55F3-4CB4-A658-7D59113645AE}" dt="2024-04-22T02:46:00.792" v="67" actId="5793"/>
          <ac:spMkLst>
            <pc:docMk/>
            <pc:sldMk cId="3665231273" sldId="267"/>
            <ac:spMk id="2" creationId="{D0650CDF-4507-D205-45B5-67C1E022EA7B}"/>
          </ac:spMkLst>
        </pc:spChg>
        <pc:spChg chg="mod">
          <ac:chgData name="Andrew Pierson" userId="5f1e1a63896ac130" providerId="LiveId" clId="{E2611198-55F3-4CB4-A658-7D59113645AE}" dt="2024-04-23T17:32:38.278" v="1666" actId="20577"/>
          <ac:spMkLst>
            <pc:docMk/>
            <pc:sldMk cId="3665231273" sldId="267"/>
            <ac:spMk id="3" creationId="{F552FEE5-0BDE-4AE4-4249-6F06B53A6D11}"/>
          </ac:spMkLst>
        </pc:spChg>
      </pc:sldChg>
      <pc:sldChg chg="addSp delSp modSp add mod">
        <pc:chgData name="Andrew Pierson" userId="5f1e1a63896ac130" providerId="LiveId" clId="{E2611198-55F3-4CB4-A658-7D59113645AE}" dt="2024-04-23T14:38:48.290" v="1549" actId="20577"/>
        <pc:sldMkLst>
          <pc:docMk/>
          <pc:sldMk cId="2349879489" sldId="268"/>
        </pc:sldMkLst>
        <pc:spChg chg="mod">
          <ac:chgData name="Andrew Pierson" userId="5f1e1a63896ac130" providerId="LiveId" clId="{E2611198-55F3-4CB4-A658-7D59113645AE}" dt="2024-04-23T14:38:31.490" v="1539" actId="20577"/>
          <ac:spMkLst>
            <pc:docMk/>
            <pc:sldMk cId="2349879489" sldId="268"/>
            <ac:spMk id="2" creationId="{C6FE32E2-10BB-C15A-03F7-25D5646CA1B9}"/>
          </ac:spMkLst>
        </pc:spChg>
        <pc:spChg chg="add mod">
          <ac:chgData name="Andrew Pierson" userId="5f1e1a63896ac130" providerId="LiveId" clId="{E2611198-55F3-4CB4-A658-7D59113645AE}" dt="2024-04-23T14:30:51.263" v="1155" actId="1076"/>
          <ac:spMkLst>
            <pc:docMk/>
            <pc:sldMk cId="2349879489" sldId="268"/>
            <ac:spMk id="5" creationId="{001F141F-96B5-6979-732A-2FE5FC9CCC17}"/>
          </ac:spMkLst>
        </pc:spChg>
        <pc:spChg chg="add mod">
          <ac:chgData name="Andrew Pierson" userId="5f1e1a63896ac130" providerId="LiveId" clId="{E2611198-55F3-4CB4-A658-7D59113645AE}" dt="2024-04-23T14:38:48.290" v="1549" actId="20577"/>
          <ac:spMkLst>
            <pc:docMk/>
            <pc:sldMk cId="2349879489" sldId="268"/>
            <ac:spMk id="7" creationId="{D3412C14-9EDA-302C-513F-32B460C92BEF}"/>
          </ac:spMkLst>
        </pc:spChg>
        <pc:picChg chg="del">
          <ac:chgData name="Andrew Pierson" userId="5f1e1a63896ac130" providerId="LiveId" clId="{E2611198-55F3-4CB4-A658-7D59113645AE}" dt="2024-04-23T07:38:13.703" v="492" actId="478"/>
          <ac:picMkLst>
            <pc:docMk/>
            <pc:sldMk cId="2349879489" sldId="268"/>
            <ac:picMk id="3" creationId="{370EA3B7-DED5-EB89-7F8C-BEC0534BF49A}"/>
          </ac:picMkLst>
        </pc:picChg>
        <pc:picChg chg="add del mod">
          <ac:chgData name="Andrew Pierson" userId="5f1e1a63896ac130" providerId="LiveId" clId="{E2611198-55F3-4CB4-A658-7D59113645AE}" dt="2024-04-23T14:30:29.077" v="1112" actId="478"/>
          <ac:picMkLst>
            <pc:docMk/>
            <pc:sldMk cId="2349879489" sldId="268"/>
            <ac:picMk id="3" creationId="{790C02C5-6BAA-146B-4340-9B217E9C68C5}"/>
          </ac:picMkLst>
        </pc:picChg>
        <pc:picChg chg="add mod">
          <ac:chgData name="Andrew Pierson" userId="5f1e1a63896ac130" providerId="LiveId" clId="{E2611198-55F3-4CB4-A658-7D59113645AE}" dt="2024-04-23T14:26:34.691" v="1103" actId="208"/>
          <ac:picMkLst>
            <pc:docMk/>
            <pc:sldMk cId="2349879489" sldId="268"/>
            <ac:picMk id="4" creationId="{DC46D8EE-F0ED-DF00-94DF-1A0123EC4E47}"/>
          </ac:picMkLst>
        </pc:picChg>
        <pc:picChg chg="del">
          <ac:chgData name="Andrew Pierson" userId="5f1e1a63896ac130" providerId="LiveId" clId="{E2611198-55F3-4CB4-A658-7D59113645AE}" dt="2024-04-23T07:38:14.547" v="493" actId="478"/>
          <ac:picMkLst>
            <pc:docMk/>
            <pc:sldMk cId="2349879489" sldId="268"/>
            <ac:picMk id="5" creationId="{A01241A2-0E4A-8B25-1768-2EB47AC8E71C}"/>
          </ac:picMkLst>
        </pc:picChg>
        <pc:picChg chg="add mod">
          <ac:chgData name="Andrew Pierson" userId="5f1e1a63896ac130" providerId="LiveId" clId="{E2611198-55F3-4CB4-A658-7D59113645AE}" dt="2024-04-23T14:26:14.367" v="1102" actId="1076"/>
          <ac:picMkLst>
            <pc:docMk/>
            <pc:sldMk cId="2349879489" sldId="268"/>
            <ac:picMk id="6" creationId="{B2140945-8F5D-EC20-F1ED-88B4DFC6A70C}"/>
          </ac:picMkLst>
        </pc:picChg>
      </pc:sldChg>
      <pc:sldChg chg="new del">
        <pc:chgData name="Andrew Pierson" userId="5f1e1a63896ac130" providerId="LiveId" clId="{E2611198-55F3-4CB4-A658-7D59113645AE}" dt="2024-04-23T08:59:48.616" v="786" actId="2696"/>
        <pc:sldMkLst>
          <pc:docMk/>
          <pc:sldMk cId="26457511" sldId="269"/>
        </pc:sldMkLst>
      </pc:sldChg>
      <pc:sldChg chg="addSp delSp modSp add mod">
        <pc:chgData name="Andrew Pierson" userId="5f1e1a63896ac130" providerId="LiveId" clId="{E2611198-55F3-4CB4-A658-7D59113645AE}" dt="2024-04-23T14:47:55.496" v="1623" actId="1076"/>
        <pc:sldMkLst>
          <pc:docMk/>
          <pc:sldMk cId="634342775" sldId="270"/>
        </pc:sldMkLst>
        <pc:spChg chg="mod">
          <ac:chgData name="Andrew Pierson" userId="5f1e1a63896ac130" providerId="LiveId" clId="{E2611198-55F3-4CB4-A658-7D59113645AE}" dt="2024-04-23T08:59:20.401" v="767" actId="20577"/>
          <ac:spMkLst>
            <pc:docMk/>
            <pc:sldMk cId="634342775" sldId="270"/>
            <ac:spMk id="2" creationId="{C6FE32E2-10BB-C15A-03F7-25D5646CA1B9}"/>
          </ac:spMkLst>
        </pc:spChg>
        <pc:spChg chg="add mod">
          <ac:chgData name="Andrew Pierson" userId="5f1e1a63896ac130" providerId="LiveId" clId="{E2611198-55F3-4CB4-A658-7D59113645AE}" dt="2024-04-23T14:47:53.655" v="1622" actId="1076"/>
          <ac:spMkLst>
            <pc:docMk/>
            <pc:sldMk cId="634342775" sldId="270"/>
            <ac:spMk id="3" creationId="{16C69838-7452-0540-B893-F1771A04968B}"/>
          </ac:spMkLst>
        </pc:spChg>
        <pc:picChg chg="add mod">
          <ac:chgData name="Andrew Pierson" userId="5f1e1a63896ac130" providerId="LiveId" clId="{E2611198-55F3-4CB4-A658-7D59113645AE}" dt="2024-04-23T14:47:55.496" v="1623" actId="1076"/>
          <ac:picMkLst>
            <pc:docMk/>
            <pc:sldMk cId="634342775" sldId="270"/>
            <ac:picMk id="4" creationId="{EE0F9375-95C8-D123-28E8-C77209DEDF2D}"/>
          </ac:picMkLst>
        </pc:picChg>
        <pc:picChg chg="del">
          <ac:chgData name="Andrew Pierson" userId="5f1e1a63896ac130" providerId="LiveId" clId="{E2611198-55F3-4CB4-A658-7D59113645AE}" dt="2024-04-23T08:25:31.039" v="575" actId="478"/>
          <ac:picMkLst>
            <pc:docMk/>
            <pc:sldMk cId="634342775" sldId="270"/>
            <ac:picMk id="6" creationId="{B2140945-8F5D-EC20-F1ED-88B4DFC6A70C}"/>
          </ac:picMkLst>
        </pc:picChg>
      </pc:sldChg>
      <pc:sldChg chg="addSp delSp modSp add mod">
        <pc:chgData name="Andrew Pierson" userId="5f1e1a63896ac130" providerId="LiveId" clId="{E2611198-55F3-4CB4-A658-7D59113645AE}" dt="2024-04-23T17:35:31.941" v="1715" actId="1076"/>
        <pc:sldMkLst>
          <pc:docMk/>
          <pc:sldMk cId="880082762" sldId="271"/>
        </pc:sldMkLst>
        <pc:spChg chg="mod">
          <ac:chgData name="Andrew Pierson" userId="5f1e1a63896ac130" providerId="LiveId" clId="{E2611198-55F3-4CB4-A658-7D59113645AE}" dt="2024-04-23T09:01:58.743" v="930" actId="20577"/>
          <ac:spMkLst>
            <pc:docMk/>
            <pc:sldMk cId="880082762" sldId="271"/>
            <ac:spMk id="2" creationId="{C6FE32E2-10BB-C15A-03F7-25D5646CA1B9}"/>
          </ac:spMkLst>
        </pc:spChg>
        <pc:spChg chg="del">
          <ac:chgData name="Andrew Pierson" userId="5f1e1a63896ac130" providerId="LiveId" clId="{E2611198-55F3-4CB4-A658-7D59113645AE}" dt="2024-04-23T09:02:04.212" v="931" actId="478"/>
          <ac:spMkLst>
            <pc:docMk/>
            <pc:sldMk cId="880082762" sldId="271"/>
            <ac:spMk id="3" creationId="{16C69838-7452-0540-B893-F1771A04968B}"/>
          </ac:spMkLst>
        </pc:spChg>
        <pc:spChg chg="add mod">
          <ac:chgData name="Andrew Pierson" userId="5f1e1a63896ac130" providerId="LiveId" clId="{E2611198-55F3-4CB4-A658-7D59113645AE}" dt="2024-04-23T17:34:10.069" v="1710" actId="20577"/>
          <ac:spMkLst>
            <pc:docMk/>
            <pc:sldMk cId="880082762" sldId="271"/>
            <ac:spMk id="5" creationId="{A5521AC5-E289-F952-08A3-BCCC90DD3BDD}"/>
          </ac:spMkLst>
        </pc:spChg>
        <pc:spChg chg="add mod">
          <ac:chgData name="Andrew Pierson" userId="5f1e1a63896ac130" providerId="LiveId" clId="{E2611198-55F3-4CB4-A658-7D59113645AE}" dt="2024-04-23T17:34:14.221" v="1714" actId="20577"/>
          <ac:spMkLst>
            <pc:docMk/>
            <pc:sldMk cId="880082762" sldId="271"/>
            <ac:spMk id="6" creationId="{B2DA95F8-96F1-7883-6198-9E333F2B737D}"/>
          </ac:spMkLst>
        </pc:spChg>
        <pc:picChg chg="add mod">
          <ac:chgData name="Andrew Pierson" userId="5f1e1a63896ac130" providerId="LiveId" clId="{E2611198-55F3-4CB4-A658-7D59113645AE}" dt="2024-04-23T14:45:51.065" v="1614" actId="1076"/>
          <ac:picMkLst>
            <pc:docMk/>
            <pc:sldMk cId="880082762" sldId="271"/>
            <ac:picMk id="3" creationId="{1365A758-22E2-4545-E05B-39F78EB2C01D}"/>
          </ac:picMkLst>
        </pc:picChg>
        <pc:picChg chg="add mod">
          <ac:chgData name="Andrew Pierson" userId="5f1e1a63896ac130" providerId="LiveId" clId="{E2611198-55F3-4CB4-A658-7D59113645AE}" dt="2024-04-23T17:35:31.941" v="1715" actId="1076"/>
          <ac:picMkLst>
            <pc:docMk/>
            <pc:sldMk cId="880082762" sldId="271"/>
            <ac:picMk id="4" creationId="{45DA6AF0-0F49-1A65-43BB-E85AB60A14F2}"/>
          </ac:picMkLst>
        </pc:picChg>
        <pc:picChg chg="add del mod modCrop">
          <ac:chgData name="Andrew Pierson" userId="5f1e1a63896ac130" providerId="LiveId" clId="{E2611198-55F3-4CB4-A658-7D59113645AE}" dt="2024-04-23T14:34:13.942" v="1277" actId="478"/>
          <ac:picMkLst>
            <pc:docMk/>
            <pc:sldMk cId="880082762" sldId="271"/>
            <ac:picMk id="5" creationId="{CC6850BF-DA0D-FD22-4ED6-4F9A126E6DA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0458F-2F6E-4FC8-AAD6-BE629891AF35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46FE2-121E-4723-B74C-C27A00DA1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0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46FE2-121E-4723-B74C-C27A00DA16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6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46FE2-121E-4723-B74C-C27A00DA16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3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46FE2-121E-4723-B74C-C27A00DA16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6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46FE2-121E-4723-B74C-C27A00DA16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77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46FE2-121E-4723-B74C-C27A00DA16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9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46B6-45A1-D887-B9EB-D8539DF3E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A4764-FEEF-D8CC-872E-F902A4AC3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5DEA0-91BE-E0D3-1B9B-D4C790B8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E350-242F-4179-261A-9F2AA4EA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7E234-ECDA-8B4B-0B92-124A7BE7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2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56C6-0EE1-45E5-BFB1-A7F06E80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82D98-6090-2880-E0F6-5CEBB6A9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BB29F-CCDC-50E4-2785-718BE096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AF97D-3493-39B4-7C13-3623218AC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B70C7-90A3-E441-6BAE-7F3DA5F5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1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9985E5-58CB-E1D2-843E-9F5CFE754D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55CCF-AD48-562A-AE3F-3A56A986F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A902F-996D-0055-E851-82738BE8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B2AF8-5DD2-805E-A6B4-A55E3A8C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26CBB-4431-D6B3-F21D-4C0CB55E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5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9003-2189-D831-D204-A16CDE19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7A43-139D-037D-2E17-1CC3A26E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B2EF6-7F77-D1F3-D3AF-541F3F97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0328F-F900-457C-F407-AAA0ADE96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B0F81-F342-240F-A821-C4002D34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0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4781-1AEF-01A5-CE8C-7AD4C845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CFAE3-2A92-DAF8-E4CD-2995B6EA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9B406-D97F-0419-C6C9-8CF3A1BD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35-4FFA-46DE-2C8F-AEEC237C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057B5-2D34-3B5B-99C9-D3C1713E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72D2-5752-B3B6-6112-E52E9C62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D18A5-CED8-B073-EC87-8B905C2C97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F4C07-A75B-9483-3B00-3E5AA2B28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0B63E-FCC4-B024-6DC5-8CF2B7C2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CCF14-FE64-9BFA-0C4F-3A6187749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2AFDA-93C1-7035-7E13-7438E638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7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87E92-D970-18F3-3978-9D5876D04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83D2-ECCD-8778-D3FE-5E7121D06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EFAFF-4883-B2E7-AF18-B4DE8C123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7807B-C45C-0761-FDD5-11C001273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EF662-915B-033C-85E1-1EB47A536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F45B06-774A-DF31-9F48-4A332E06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DDFB1-7D7F-4357-EEF8-2F4CBC2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ACB8BD-1BEE-D02F-051A-AF36EC33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7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4CD5-7300-1494-EB3B-1BA5C7B4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75FCFB-AEEA-6F80-5A4E-7BA69D75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1FF72-E9EB-B7AC-E23A-73E7C7CD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D10AF-4F61-D0EA-3F16-13FABDEF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7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D6F05-9C6D-DAA1-C520-AD3B531BD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F2DB4-964B-8D38-4A23-98DE3E32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3A6E1-25AF-772F-4715-77341E74E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0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6F9B-6023-D016-B0EE-E65E8E2F1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C6610-4B2C-31E9-3965-0200F4529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ACCD6-6115-2C96-0DF7-92C5A3E88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BF994-E320-F9FF-ECC3-99A353C1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0031F-0079-7F3C-A794-EA16A6B7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15644-337F-42DC-43A5-B327E705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28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351C-BECE-4175-C7EA-B8DE33B6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559E0-C4CB-2807-A566-3EE25BB20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BE5177-DC3C-8B10-11A9-7B1169F7C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C0ACBE-0E90-33E0-AC00-0B23FC60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4B9DCF-0C0E-D571-D34A-4132FFA6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17E2-EB3A-4BF0-B207-8F209B57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F7AFDC-3B2D-6450-80FF-AA271A75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04373-42CD-9413-B1B5-6CC82D11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F16BF-BF42-4D51-A79F-F79F6324B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3619E6-973E-4837-9A7A-2258F2691A4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5B3D2-4FD7-621C-FD90-6A40AE98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22E5C-7051-9336-EF23-B82BA4716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FCE7A5-4F97-4876-AE5A-3915CC6F4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a.instructure.com/courses/86685/files/14886587?wrap=1" TargetMode="External"/><Relationship Id="rId2" Type="http://schemas.openxmlformats.org/officeDocument/2006/relationships/hyperlink" Target="https://github.com/jonathanfoster/ball-tracking/blob/master/README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questions/50870405/how-can-i-zoom-my-webcam-in-open-cv-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2D48-477F-C9C3-8FFB-3AA0C59A5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22015"/>
            <a:ext cx="9144000" cy="1084815"/>
          </a:xfrm>
        </p:spPr>
        <p:txBody>
          <a:bodyPr>
            <a:normAutofit fontScale="90000"/>
          </a:bodyPr>
          <a:lstStyle/>
          <a:p>
            <a:r>
              <a:rPr lang="en-US" dirty="0"/>
              <a:t>The Tennis Ball</a:t>
            </a:r>
            <a:br>
              <a:rPr lang="en-US" dirty="0"/>
            </a:br>
            <a:r>
              <a:rPr lang="en-US" dirty="0"/>
              <a:t>Speed Tracker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8CEEA-AC01-90B8-CC0E-F21FC283D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00271"/>
            <a:ext cx="9144000" cy="1439337"/>
          </a:xfrm>
        </p:spPr>
        <p:txBody>
          <a:bodyPr/>
          <a:lstStyle/>
          <a:p>
            <a:r>
              <a:rPr lang="en-US" dirty="0"/>
              <a:t>By: Me (Andrew Pierson)</a:t>
            </a:r>
          </a:p>
        </p:txBody>
      </p:sp>
      <p:pic>
        <p:nvPicPr>
          <p:cNvPr id="1026" name="Picture 2" descr="Penn 4&quot; Tennis Ball - Walmart.com">
            <a:extLst>
              <a:ext uri="{FF2B5EF4-FFF2-40B4-BE49-F238E27FC236}">
                <a16:creationId xmlns:a16="http://schemas.microsoft.com/office/drawing/2014/main" id="{72777340-63C4-2034-1B4A-72FD693F9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34" y="2287728"/>
            <a:ext cx="3165931" cy="31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658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C2CF-1C2F-2B17-DBB9-BDB8B191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Tennis Ball Speed Tracker Idea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23AC1-48CC-1ACF-7BD7-04FC1B5DD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" r="-1"/>
          <a:stretch/>
        </p:blipFill>
        <p:spPr>
          <a:xfrm>
            <a:off x="4652855" y="4135023"/>
            <a:ext cx="2886290" cy="2014334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F2A38-1A96-01E9-AD53-D79FCE95A5FA}"/>
              </a:ext>
            </a:extLst>
          </p:cNvPr>
          <p:cNvSpPr txBox="1"/>
          <p:nvPr/>
        </p:nvSpPr>
        <p:spPr>
          <a:xfrm>
            <a:off x="3940485" y="6149357"/>
            <a:ext cx="43110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Example use </a:t>
            </a:r>
          </a:p>
        </p:txBody>
      </p:sp>
      <p:pic>
        <p:nvPicPr>
          <p:cNvPr id="7" name="Picture 2" descr="Amazon.com: Raspberry Pi 2 Model B Desktop (Quad Core CPU 900 MHz, 1 GB  RAM, Linux) : Electronics">
            <a:extLst>
              <a:ext uri="{FF2B5EF4-FFF2-40B4-BE49-F238E27FC236}">
                <a16:creationId xmlns:a16="http://schemas.microsoft.com/office/drawing/2014/main" id="{EEC7B086-8B1D-CD19-4747-2E19C5CE4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480" y="1556220"/>
            <a:ext cx="2612035" cy="187278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B96A3D-51E3-3CB8-A7A0-09253B0B2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1" t="27916" r="22917" b="30797"/>
          <a:stretch/>
        </p:blipFill>
        <p:spPr bwMode="auto">
          <a:xfrm>
            <a:off x="4531111" y="2045232"/>
            <a:ext cx="1057579" cy="96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C2332-C1A8-33F1-2EF9-773E671A3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086" y="1628875"/>
            <a:ext cx="2400167" cy="18001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rnd">
            <a:solidFill>
              <a:schemeClr val="tx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D94E79-822B-1684-6DC2-FC767178BCA4}"/>
              </a:ext>
            </a:extLst>
          </p:cNvPr>
          <p:cNvCxnSpPr>
            <a:cxnSpLocks/>
          </p:cNvCxnSpPr>
          <p:nvPr/>
        </p:nvCxnSpPr>
        <p:spPr>
          <a:xfrm>
            <a:off x="5667480" y="1561542"/>
            <a:ext cx="2552753" cy="18674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5C6D86-7F26-207D-BE8E-352B305F9579}"/>
              </a:ext>
            </a:extLst>
          </p:cNvPr>
          <p:cNvCxnSpPr>
            <a:cxnSpLocks/>
          </p:cNvCxnSpPr>
          <p:nvPr/>
        </p:nvCxnSpPr>
        <p:spPr>
          <a:xfrm flipV="1">
            <a:off x="5667480" y="1566864"/>
            <a:ext cx="2552753" cy="18621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61710B5-4BC7-5009-9C3A-F39A01DE3E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15" t="11608" r="23483"/>
          <a:stretch/>
        </p:blipFill>
        <p:spPr>
          <a:xfrm>
            <a:off x="8439879" y="1521929"/>
            <a:ext cx="2423161" cy="2205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624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32E2-10BB-C15A-03F7-25D5646C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643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Data Collection: Two videos were recorded to collect speed and displacement data for the model.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684DB8-DC7B-5E6F-C99A-7782A0A22A3E}"/>
              </a:ext>
            </a:extLst>
          </p:cNvPr>
          <p:cNvSpPr txBox="1"/>
          <p:nvPr/>
        </p:nvSpPr>
        <p:spPr>
          <a:xfrm>
            <a:off x="1291328" y="5114998"/>
            <a:ext cx="38030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Swing Vision App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48ECE-A5A5-9CA6-4B5B-AF3A13D96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2"/>
          <a:stretch/>
        </p:blipFill>
        <p:spPr>
          <a:xfrm>
            <a:off x="6220109" y="1709096"/>
            <a:ext cx="5839370" cy="3194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01A14-BA80-5320-7C4E-4010420A2B77}"/>
              </a:ext>
            </a:extLst>
          </p:cNvPr>
          <p:cNvSpPr txBox="1"/>
          <p:nvPr/>
        </p:nvSpPr>
        <p:spPr>
          <a:xfrm>
            <a:off x="7338684" y="5148904"/>
            <a:ext cx="38030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Side View recording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4B0BE9-9928-7477-52C4-736941FA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38" y="1620115"/>
            <a:ext cx="5806262" cy="3283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20AE74-7867-59BD-912D-1E9101D20D21}"/>
              </a:ext>
            </a:extLst>
          </p:cNvPr>
          <p:cNvSpPr txBox="1"/>
          <p:nvPr/>
        </p:nvSpPr>
        <p:spPr>
          <a:xfrm>
            <a:off x="4194459" y="6062529"/>
            <a:ext cx="380308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Note: Swing Vision cost $150/year to have an ai subscription.</a:t>
            </a:r>
          </a:p>
        </p:txBody>
      </p:sp>
    </p:spTree>
    <p:extLst>
      <p:ext uri="{BB962C8B-B14F-4D97-AF65-F5344CB8AC3E}">
        <p14:creationId xmlns:p14="http://schemas.microsoft.com/office/powerpoint/2010/main" val="18101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32E2-10BB-C15A-03F7-25D5646C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collected from Swing Vision: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241A2-0E4A-8B25-1768-2EB47AC8E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45" b="21058"/>
          <a:stretch/>
        </p:blipFill>
        <p:spPr>
          <a:xfrm>
            <a:off x="1066263" y="1407072"/>
            <a:ext cx="4155094" cy="5085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0EA3B7-DED5-EB89-7F8C-BEC0534BF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29" r="1" b="35451"/>
          <a:stretch/>
        </p:blipFill>
        <p:spPr>
          <a:xfrm>
            <a:off x="5315112" y="1407073"/>
            <a:ext cx="5944933" cy="508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463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32E2-10BB-C15A-03F7-25D5646C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collected from the side view: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40945-8F5D-EC20-F1ED-88B4DFC6A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27" y="1313582"/>
            <a:ext cx="3803081" cy="50048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46D8EE-F0ED-DF00-94DF-1A0123EC4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93" y="1320041"/>
            <a:ext cx="3446052" cy="4998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F141F-96B5-6979-732A-2FE5FC9CCC17}"/>
              </a:ext>
            </a:extLst>
          </p:cNvPr>
          <p:cNvSpPr txBox="1"/>
          <p:nvPr/>
        </p:nvSpPr>
        <p:spPr>
          <a:xfrm>
            <a:off x="1375127" y="6308209"/>
            <a:ext cx="38030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12C14-9EDA-302C-513F-32B460C92BEF}"/>
              </a:ext>
            </a:extLst>
          </p:cNvPr>
          <p:cNvSpPr txBox="1"/>
          <p:nvPr/>
        </p:nvSpPr>
        <p:spPr>
          <a:xfrm>
            <a:off x="7013793" y="6307519"/>
            <a:ext cx="34460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Created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34987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32E2-10BB-C15A-03F7-25D5646C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 Model: I created a python script that tracks Tennis ball speed using a camera!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69838-7452-0540-B893-F1771A04968B}"/>
              </a:ext>
            </a:extLst>
          </p:cNvPr>
          <p:cNvSpPr txBox="1"/>
          <p:nvPr/>
        </p:nvSpPr>
        <p:spPr>
          <a:xfrm>
            <a:off x="4194459" y="5133218"/>
            <a:ext cx="380308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*Open the Balltracking.py file*</a:t>
            </a:r>
          </a:p>
          <a:p>
            <a:pPr algn="ctr"/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Explore code</a:t>
            </a:r>
          </a:p>
          <a:p>
            <a:pPr marL="342900" indent="-342900" algn="ctr">
              <a:buAutoNum type="arabicPeriod"/>
            </a:pPr>
            <a:r>
              <a:rPr lang="en-US" dirty="0"/>
              <a:t>Show a test run!</a:t>
            </a:r>
          </a:p>
          <a:p>
            <a:pPr marL="342900" indent="-342900" algn="ctr">
              <a:buAutoNum type="arabicPeriod"/>
            </a:pPr>
            <a:r>
              <a:rPr lang="en-US" dirty="0"/>
              <a:t>Compare with Swing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F9375-95C8-D123-28E8-C77209DE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41" y="1925891"/>
            <a:ext cx="2920715" cy="32073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434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32E2-10BB-C15A-03F7-25D5646C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 Conclusion</a:t>
            </a:r>
            <a:r>
              <a:rPr lang="en-US" sz="3600"/>
              <a:t>: I </a:t>
            </a:r>
            <a:r>
              <a:rPr lang="en-US" sz="3600" dirty="0"/>
              <a:t>created a python model that tracks the speed of the tennis ball, just like my old device did!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A6AF0-0F49-1A65-43BB-E85AB60A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25" y="1827808"/>
            <a:ext cx="4027006" cy="30202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rnd">
            <a:solidFill>
              <a:schemeClr val="tx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5A758-22E2-4545-E05B-39F78EB2C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007" y="2592456"/>
            <a:ext cx="1463951" cy="167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A95F8-96F1-7883-6198-9E333F2B737D}"/>
              </a:ext>
            </a:extLst>
          </p:cNvPr>
          <p:cNvSpPr txBox="1"/>
          <p:nvPr/>
        </p:nvSpPr>
        <p:spPr>
          <a:xfrm>
            <a:off x="2892289" y="5122299"/>
            <a:ext cx="5785367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dirty="0"/>
              <a:t>-Can be used for any color ball or object-</a:t>
            </a:r>
          </a:p>
          <a:p>
            <a:pPr algn="ctr"/>
            <a:r>
              <a:rPr lang="en-US" dirty="0"/>
              <a:t>-predicts speed accurately-</a:t>
            </a:r>
          </a:p>
          <a:p>
            <a:pPr algn="ctr"/>
            <a:r>
              <a:rPr lang="en-US" dirty="0"/>
              <a:t>-Easy to use for intended purpose-</a:t>
            </a:r>
          </a:p>
          <a:p>
            <a:pPr algn="ctr"/>
            <a:r>
              <a:rPr lang="en-US" dirty="0"/>
              <a:t>-Cheaper than alternatives such as Swing Vision-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CD87E3-51FC-A928-3A17-333EE9B51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0" b="26974"/>
          <a:stretch/>
        </p:blipFill>
        <p:spPr bwMode="auto">
          <a:xfrm>
            <a:off x="7398171" y="1687196"/>
            <a:ext cx="3574629" cy="316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08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66C2-91C3-5332-6D7B-6F062802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348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listening!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B680-373A-30BB-4EF5-7455F22F5481}"/>
              </a:ext>
            </a:extLst>
          </p:cNvPr>
          <p:cNvSpPr txBox="1"/>
          <p:nvPr/>
        </p:nvSpPr>
        <p:spPr>
          <a:xfrm>
            <a:off x="3402567" y="5915917"/>
            <a:ext cx="5386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 GitHub link will be up shortly after exam time!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B17F8-69D2-0506-2144-76F87DB1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05" y="1242992"/>
            <a:ext cx="3539987" cy="448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3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50CDF-4507-D205-45B5-67C1E022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2FEE5-0BDE-4AE4-4249-6F06B53A6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Jonathan Foster’s Code for HSV ball detection.</a:t>
            </a:r>
          </a:p>
          <a:p>
            <a:pPr lvl="1"/>
            <a:r>
              <a:rPr lang="en-US" dirty="0">
                <a:hlinkClick r:id="rId2"/>
              </a:rPr>
              <a:t>Link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Linear regression- Doctor Mark Terwilliger's lesson 9 code</a:t>
            </a:r>
          </a:p>
          <a:p>
            <a:pPr lvl="1"/>
            <a:r>
              <a:rPr lang="en-US" dirty="0">
                <a:hlinkClick r:id="rId3"/>
              </a:rPr>
              <a:t>Link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Stack Overflow- for zoom in feature for code.</a:t>
            </a:r>
          </a:p>
          <a:p>
            <a:pPr lvl="1"/>
            <a:r>
              <a:rPr lang="en-US" dirty="0">
                <a:hlinkClick r:id="rId4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225</Words>
  <Application>Microsoft Office PowerPoint</Application>
  <PresentationFormat>Widescreen</PresentationFormat>
  <Paragraphs>37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The Tennis Ball Speed Tracker </vt:lpstr>
      <vt:lpstr>My Tennis Ball Speed Tracker Idea</vt:lpstr>
      <vt:lpstr>Data Collection: Two videos were recorded to collect speed and displacement data for the model.</vt:lpstr>
      <vt:lpstr>Data collected from Swing Vision:</vt:lpstr>
      <vt:lpstr>Data collected from the side view:</vt:lpstr>
      <vt:lpstr>The AI Model: I created a python script that tracks Tennis ball speed using a camera!</vt:lpstr>
      <vt:lpstr>In Conclusion: I created a python model that tracks the speed of the tennis ball, just like my old device did!</vt:lpstr>
      <vt:lpstr>Thanks for listening!</vt:lpstr>
      <vt:lpstr>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 Speed Tracker</dc:title>
  <dc:creator>Andrew Pierson</dc:creator>
  <cp:lastModifiedBy>Andrew Pierson</cp:lastModifiedBy>
  <cp:revision>1</cp:revision>
  <dcterms:created xsi:type="dcterms:W3CDTF">2024-02-27T19:23:32Z</dcterms:created>
  <dcterms:modified xsi:type="dcterms:W3CDTF">2024-07-22T03:05:56Z</dcterms:modified>
</cp:coreProperties>
</file>